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3535" r:id="rId4"/>
    <p:sldId id="3536" r:id="rId6"/>
    <p:sldId id="3537" r:id="rId7"/>
    <p:sldId id="3538" r:id="rId8"/>
    <p:sldId id="3539" r:id="rId9"/>
    <p:sldId id="3540" r:id="rId10"/>
    <p:sldId id="3541" r:id="rId11"/>
    <p:sldId id="3542" r:id="rId12"/>
    <p:sldId id="3543" r:id="rId13"/>
    <p:sldId id="3544" r:id="rId14"/>
    <p:sldId id="3545" r:id="rId15"/>
    <p:sldId id="3546" r:id="rId16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9F97A51E-F2F8-423C-B527-D10A8CF7437C}">
          <p14:sldIdLst>
            <p14:sldId id="3535"/>
            <p14:sldId id="3536"/>
            <p14:sldId id="3537"/>
            <p14:sldId id="3538"/>
            <p14:sldId id="3539"/>
            <p14:sldId id="3540"/>
            <p14:sldId id="3541"/>
            <p14:sldId id="3542"/>
            <p14:sldId id="3543"/>
            <p14:sldId id="3544"/>
            <p14:sldId id="3545"/>
            <p14:sldId id="35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40" userDrawn="1">
          <p15:clr>
            <a:srgbClr val="A4A3A4"/>
          </p15:clr>
        </p15:guide>
        <p15:guide id="2" pos="38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clrMru>
    <a:srgbClr val="1FA97F"/>
    <a:srgbClr val="FFE699"/>
    <a:srgbClr val="F8D76C"/>
    <a:srgbClr val="FCEDBE"/>
    <a:srgbClr val="464400"/>
    <a:srgbClr val="ACB008"/>
    <a:srgbClr val="C8CD09"/>
    <a:srgbClr val="D2CD03"/>
    <a:srgbClr val="FCFC3F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8" autoAdjust="0"/>
    <p:restoredTop sz="93669" autoAdjust="0"/>
  </p:normalViewPr>
  <p:slideViewPr>
    <p:cSldViewPr snapToGrid="0" showGuides="1">
      <p:cViewPr>
        <p:scale>
          <a:sx n="162" d="100"/>
          <a:sy n="162" d="100"/>
        </p:scale>
        <p:origin x="-264" y="264"/>
      </p:cViewPr>
      <p:guideLst>
        <p:guide orient="horz" pos="2240"/>
        <p:guide pos="38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4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23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E71C3-C01D-42CD-9E56-D5A4BA12F3F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47D58-F8D6-4F33-B443-FF4CED014C6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5.xml"/><Relationship Id="rId8" Type="http://schemas.openxmlformats.org/officeDocument/2006/relationships/image" Target="../media/image5.png"/><Relationship Id="rId7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3.jpeg"/><Relationship Id="rId2" Type="http://schemas.openxmlformats.org/officeDocument/2006/relationships/tags" Target="../tags/tag1.xml"/><Relationship Id="rId16" Type="http://schemas.openxmlformats.org/officeDocument/2006/relationships/tags" Target="../tags/tag11.xml"/><Relationship Id="rId15" Type="http://schemas.openxmlformats.org/officeDocument/2006/relationships/tags" Target="../tags/tag10.xml"/><Relationship Id="rId14" Type="http://schemas.openxmlformats.org/officeDocument/2006/relationships/tags" Target="../tags/tag9.xml"/><Relationship Id="rId13" Type="http://schemas.openxmlformats.org/officeDocument/2006/relationships/tags" Target="../tags/tag8.xml"/><Relationship Id="rId12" Type="http://schemas.openxmlformats.org/officeDocument/2006/relationships/image" Target="../media/image6.png"/><Relationship Id="rId11" Type="http://schemas.openxmlformats.org/officeDocument/2006/relationships/tags" Target="../tags/tag7.xml"/><Relationship Id="rId10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6.xml"/><Relationship Id="rId8" Type="http://schemas.openxmlformats.org/officeDocument/2006/relationships/image" Target="../media/image6.png"/><Relationship Id="rId7" Type="http://schemas.openxmlformats.org/officeDocument/2006/relationships/tags" Target="../tags/tag15.xml"/><Relationship Id="rId6" Type="http://schemas.openxmlformats.org/officeDocument/2006/relationships/image" Target="../media/image8.png"/><Relationship Id="rId5" Type="http://schemas.openxmlformats.org/officeDocument/2006/relationships/tags" Target="../tags/tag14.xml"/><Relationship Id="rId4" Type="http://schemas.openxmlformats.org/officeDocument/2006/relationships/image" Target="../media/image7.png"/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3" Type="http://schemas.openxmlformats.org/officeDocument/2006/relationships/tags" Target="../tags/tag20.xml"/><Relationship Id="rId12" Type="http://schemas.openxmlformats.org/officeDocument/2006/relationships/tags" Target="../tags/tag19.xml"/><Relationship Id="rId11" Type="http://schemas.openxmlformats.org/officeDocument/2006/relationships/tags" Target="../tags/tag18.xml"/><Relationship Id="rId10" Type="http://schemas.openxmlformats.org/officeDocument/2006/relationships/tags" Target="../tags/tag1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image" Target="../media/image6.png"/><Relationship Id="rId4" Type="http://schemas.openxmlformats.org/officeDocument/2006/relationships/tags" Target="../tags/tag22.xml"/><Relationship Id="rId3" Type="http://schemas.openxmlformats.org/officeDocument/2006/relationships/image" Target="../media/image3.jpeg"/><Relationship Id="rId2" Type="http://schemas.openxmlformats.org/officeDocument/2006/relationships/tags" Target="../tags/tag21.xml"/><Relationship Id="rId18" Type="http://schemas.openxmlformats.org/officeDocument/2006/relationships/tags" Target="../tags/tag33.xml"/><Relationship Id="rId17" Type="http://schemas.openxmlformats.org/officeDocument/2006/relationships/tags" Target="../tags/tag32.xml"/><Relationship Id="rId16" Type="http://schemas.openxmlformats.org/officeDocument/2006/relationships/image" Target="../media/image10.png"/><Relationship Id="rId15" Type="http://schemas.openxmlformats.org/officeDocument/2006/relationships/tags" Target="../tags/tag31.xml"/><Relationship Id="rId14" Type="http://schemas.openxmlformats.org/officeDocument/2006/relationships/image" Target="../media/image9.png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8.xml"/><Relationship Id="rId8" Type="http://schemas.openxmlformats.org/officeDocument/2006/relationships/image" Target="../media/image6.png"/><Relationship Id="rId7" Type="http://schemas.openxmlformats.org/officeDocument/2006/relationships/tags" Target="../tags/tag37.xml"/><Relationship Id="rId6" Type="http://schemas.openxmlformats.org/officeDocument/2006/relationships/image" Target="../media/image8.png"/><Relationship Id="rId5" Type="http://schemas.openxmlformats.org/officeDocument/2006/relationships/tags" Target="../tags/tag36.xml"/><Relationship Id="rId4" Type="http://schemas.openxmlformats.org/officeDocument/2006/relationships/image" Target="../media/image7.png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4" Type="http://schemas.openxmlformats.org/officeDocument/2006/relationships/tags" Target="../tags/tag43.xml"/><Relationship Id="rId13" Type="http://schemas.openxmlformats.org/officeDocument/2006/relationships/tags" Target="../tags/tag42.xml"/><Relationship Id="rId12" Type="http://schemas.openxmlformats.org/officeDocument/2006/relationships/tags" Target="../tags/tag41.xml"/><Relationship Id="rId11" Type="http://schemas.openxmlformats.org/officeDocument/2006/relationships/tags" Target="../tags/tag40.xml"/><Relationship Id="rId10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image" Target="../media/image6.png"/><Relationship Id="rId7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tags" Target="../tags/tag46.xml"/><Relationship Id="rId4" Type="http://schemas.openxmlformats.org/officeDocument/2006/relationships/image" Target="../media/image7.png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6" Type="http://schemas.openxmlformats.org/officeDocument/2006/relationships/tags" Target="../tags/tag55.xml"/><Relationship Id="rId15" Type="http://schemas.openxmlformats.org/officeDocument/2006/relationships/tags" Target="../tags/tag54.xml"/><Relationship Id="rId14" Type="http://schemas.openxmlformats.org/officeDocument/2006/relationships/tags" Target="../tags/tag53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image" Target="../media/image6.png"/><Relationship Id="rId7" Type="http://schemas.openxmlformats.org/officeDocument/2006/relationships/tags" Target="../tags/tag59.xml"/><Relationship Id="rId6" Type="http://schemas.openxmlformats.org/officeDocument/2006/relationships/image" Target="../media/image8.png"/><Relationship Id="rId5" Type="http://schemas.openxmlformats.org/officeDocument/2006/relationships/tags" Target="../tags/tag58.xml"/><Relationship Id="rId4" Type="http://schemas.openxmlformats.org/officeDocument/2006/relationships/image" Target="../media/image7.png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2" Type="http://schemas.openxmlformats.org/officeDocument/2006/relationships/tags" Target="../tags/tag63.xml"/><Relationship Id="rId11" Type="http://schemas.openxmlformats.org/officeDocument/2006/relationships/tags" Target="../tags/tag62.xml"/><Relationship Id="rId10" Type="http://schemas.openxmlformats.org/officeDocument/2006/relationships/tags" Target="../tags/tag61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71.xml"/><Relationship Id="rId8" Type="http://schemas.openxmlformats.org/officeDocument/2006/relationships/image" Target="../media/image6.png"/><Relationship Id="rId7" Type="http://schemas.openxmlformats.org/officeDocument/2006/relationships/tags" Target="../tags/tag70.xml"/><Relationship Id="rId6" Type="http://schemas.openxmlformats.org/officeDocument/2006/relationships/image" Target="../media/image8.png"/><Relationship Id="rId5" Type="http://schemas.openxmlformats.org/officeDocument/2006/relationships/tags" Target="../tags/tag69.xml"/><Relationship Id="rId4" Type="http://schemas.openxmlformats.org/officeDocument/2006/relationships/image" Target="../media/image7.png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4" Type="http://schemas.openxmlformats.org/officeDocument/2006/relationships/tags" Target="../tags/tag76.xml"/><Relationship Id="rId13" Type="http://schemas.openxmlformats.org/officeDocument/2006/relationships/tags" Target="../tags/tag75.xml"/><Relationship Id="rId12" Type="http://schemas.openxmlformats.org/officeDocument/2006/relationships/tags" Target="../tags/tag74.xml"/><Relationship Id="rId11" Type="http://schemas.openxmlformats.org/officeDocument/2006/relationships/tags" Target="../tags/tag73.xml"/><Relationship Id="rId10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81.xml"/><Relationship Id="rId7" Type="http://schemas.openxmlformats.org/officeDocument/2006/relationships/image" Target="../media/image8.png"/><Relationship Id="rId6" Type="http://schemas.openxmlformats.org/officeDocument/2006/relationships/tags" Target="../tags/tag80.xml"/><Relationship Id="rId5" Type="http://schemas.openxmlformats.org/officeDocument/2006/relationships/image" Target="../media/image11.png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4" Type="http://schemas.openxmlformats.org/officeDocument/2006/relationships/tags" Target="../tags/tag86.xml"/><Relationship Id="rId13" Type="http://schemas.openxmlformats.org/officeDocument/2006/relationships/tags" Target="../tags/tag85.xml"/><Relationship Id="rId12" Type="http://schemas.openxmlformats.org/officeDocument/2006/relationships/tags" Target="../tags/tag84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91.xml"/><Relationship Id="rId7" Type="http://schemas.openxmlformats.org/officeDocument/2006/relationships/image" Target="../media/image8.png"/><Relationship Id="rId6" Type="http://schemas.openxmlformats.org/officeDocument/2006/relationships/tags" Target="../tags/tag90.xml"/><Relationship Id="rId5" Type="http://schemas.openxmlformats.org/officeDocument/2006/relationships/image" Target="../media/image11.png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3" Type="http://schemas.openxmlformats.org/officeDocument/2006/relationships/tags" Target="../tags/tag95.xml"/><Relationship Id="rId12" Type="http://schemas.openxmlformats.org/officeDocument/2006/relationships/tags" Target="../tags/tag94.xml"/><Relationship Id="rId11" Type="http://schemas.openxmlformats.org/officeDocument/2006/relationships/tags" Target="../tags/tag93.xml"/><Relationship Id="rId10" Type="http://schemas.openxmlformats.org/officeDocument/2006/relationships/tags" Target="../tags/tag92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01.xml"/><Relationship Id="rId8" Type="http://schemas.openxmlformats.org/officeDocument/2006/relationships/tags" Target="../tags/tag100.xml"/><Relationship Id="rId7" Type="http://schemas.openxmlformats.org/officeDocument/2006/relationships/tags" Target="../tags/tag99.xml"/><Relationship Id="rId6" Type="http://schemas.openxmlformats.org/officeDocument/2006/relationships/tags" Target="../tags/tag98.xml"/><Relationship Id="rId5" Type="http://schemas.openxmlformats.org/officeDocument/2006/relationships/image" Target="../media/image6.png"/><Relationship Id="rId4" Type="http://schemas.openxmlformats.org/officeDocument/2006/relationships/tags" Target="../tags/tag97.xml"/><Relationship Id="rId3" Type="http://schemas.openxmlformats.org/officeDocument/2006/relationships/image" Target="../media/image3.jpeg"/><Relationship Id="rId2" Type="http://schemas.openxmlformats.org/officeDocument/2006/relationships/tags" Target="../tags/tag96.xml"/><Relationship Id="rId18" Type="http://schemas.openxmlformats.org/officeDocument/2006/relationships/tags" Target="../tags/tag108.xml"/><Relationship Id="rId17" Type="http://schemas.openxmlformats.org/officeDocument/2006/relationships/tags" Target="../tags/tag107.xml"/><Relationship Id="rId16" Type="http://schemas.openxmlformats.org/officeDocument/2006/relationships/tags" Target="../tags/tag106.xml"/><Relationship Id="rId15" Type="http://schemas.openxmlformats.org/officeDocument/2006/relationships/tags" Target="../tags/tag105.xml"/><Relationship Id="rId14" Type="http://schemas.openxmlformats.org/officeDocument/2006/relationships/tags" Target="../tags/tag104.xml"/><Relationship Id="rId13" Type="http://schemas.openxmlformats.org/officeDocument/2006/relationships/tags" Target="../tags/tag103.xml"/><Relationship Id="rId12" Type="http://schemas.openxmlformats.org/officeDocument/2006/relationships/image" Target="../media/image10.png"/><Relationship Id="rId11" Type="http://schemas.openxmlformats.org/officeDocument/2006/relationships/tags" Target="../tags/tag102.xml"/><Relationship Id="rId10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14.xml"/><Relationship Id="rId8" Type="http://schemas.openxmlformats.org/officeDocument/2006/relationships/tags" Target="../tags/tag113.xml"/><Relationship Id="rId7" Type="http://schemas.openxmlformats.org/officeDocument/2006/relationships/tags" Target="../tags/tag112.xml"/><Relationship Id="rId6" Type="http://schemas.openxmlformats.org/officeDocument/2006/relationships/tags" Target="../tags/tag111.xml"/><Relationship Id="rId5" Type="http://schemas.openxmlformats.org/officeDocument/2006/relationships/image" Target="../media/image8.png"/><Relationship Id="rId4" Type="http://schemas.openxmlformats.org/officeDocument/2006/relationships/tags" Target="../tags/tag110.xml"/><Relationship Id="rId3" Type="http://schemas.openxmlformats.org/officeDocument/2006/relationships/image" Target="../media/image7.png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image" Target="../media/image6.png"/><Relationship Id="rId7" Type="http://schemas.openxmlformats.org/officeDocument/2006/relationships/tags" Target="../tags/tag118.xml"/><Relationship Id="rId6" Type="http://schemas.openxmlformats.org/officeDocument/2006/relationships/image" Target="../media/image8.png"/><Relationship Id="rId5" Type="http://schemas.openxmlformats.org/officeDocument/2006/relationships/tags" Target="../tags/tag117.xml"/><Relationship Id="rId4" Type="http://schemas.openxmlformats.org/officeDocument/2006/relationships/image" Target="../media/image11.png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29.xml"/><Relationship Id="rId8" Type="http://schemas.openxmlformats.org/officeDocument/2006/relationships/tags" Target="../tags/tag128.xml"/><Relationship Id="rId7" Type="http://schemas.openxmlformats.org/officeDocument/2006/relationships/tags" Target="../tags/tag127.xml"/><Relationship Id="rId6" Type="http://schemas.openxmlformats.org/officeDocument/2006/relationships/image" Target="../media/image8.png"/><Relationship Id="rId5" Type="http://schemas.openxmlformats.org/officeDocument/2006/relationships/tags" Target="../tags/tag126.xml"/><Relationship Id="rId4" Type="http://schemas.openxmlformats.org/officeDocument/2006/relationships/image" Target="../media/image7.png"/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2" Type="http://schemas.openxmlformats.org/officeDocument/2006/relationships/tags" Target="../tags/tag132.xml"/><Relationship Id="rId11" Type="http://schemas.openxmlformats.org/officeDocument/2006/relationships/tags" Target="../tags/tag131.xml"/><Relationship Id="rId10" Type="http://schemas.openxmlformats.org/officeDocument/2006/relationships/tags" Target="../tags/tag130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37.xml"/><Relationship Id="rId8" Type="http://schemas.openxmlformats.org/officeDocument/2006/relationships/image" Target="../media/image6.png"/><Relationship Id="rId7" Type="http://schemas.openxmlformats.org/officeDocument/2006/relationships/tags" Target="../tags/tag136.xml"/><Relationship Id="rId6" Type="http://schemas.openxmlformats.org/officeDocument/2006/relationships/image" Target="../media/image8.png"/><Relationship Id="rId5" Type="http://schemas.openxmlformats.org/officeDocument/2006/relationships/tags" Target="../tags/tag135.xml"/><Relationship Id="rId4" Type="http://schemas.openxmlformats.org/officeDocument/2006/relationships/image" Target="../media/image7.png"/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4" Type="http://schemas.openxmlformats.org/officeDocument/2006/relationships/tags" Target="../tags/tag142.xml"/><Relationship Id="rId13" Type="http://schemas.openxmlformats.org/officeDocument/2006/relationships/tags" Target="../tags/tag141.xml"/><Relationship Id="rId12" Type="http://schemas.openxmlformats.org/officeDocument/2006/relationships/tags" Target="../tags/tag140.xml"/><Relationship Id="rId11" Type="http://schemas.openxmlformats.org/officeDocument/2006/relationships/tags" Target="../tags/tag139.xml"/><Relationship Id="rId10" Type="http://schemas.openxmlformats.org/officeDocument/2006/relationships/tags" Target="../tags/tag138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47.xml"/><Relationship Id="rId8" Type="http://schemas.openxmlformats.org/officeDocument/2006/relationships/image" Target="../media/image6.png"/><Relationship Id="rId7" Type="http://schemas.openxmlformats.org/officeDocument/2006/relationships/tags" Target="../tags/tag146.xml"/><Relationship Id="rId6" Type="http://schemas.openxmlformats.org/officeDocument/2006/relationships/image" Target="../media/image8.png"/><Relationship Id="rId5" Type="http://schemas.openxmlformats.org/officeDocument/2006/relationships/tags" Target="../tags/tag145.xml"/><Relationship Id="rId4" Type="http://schemas.openxmlformats.org/officeDocument/2006/relationships/image" Target="../media/image7.png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4" Type="http://schemas.openxmlformats.org/officeDocument/2006/relationships/tags" Target="../tags/tag152.xml"/><Relationship Id="rId13" Type="http://schemas.openxmlformats.org/officeDocument/2006/relationships/tags" Target="../tags/tag151.xml"/><Relationship Id="rId12" Type="http://schemas.openxmlformats.org/officeDocument/2006/relationships/tags" Target="../tags/tag150.xml"/><Relationship Id="rId11" Type="http://schemas.openxmlformats.org/officeDocument/2006/relationships/tags" Target="../tags/tag149.xml"/><Relationship Id="rId10" Type="http://schemas.openxmlformats.org/officeDocument/2006/relationships/tags" Target="../tags/tag148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57.xml"/><Relationship Id="rId8" Type="http://schemas.openxmlformats.org/officeDocument/2006/relationships/image" Target="../media/image6.png"/><Relationship Id="rId7" Type="http://schemas.openxmlformats.org/officeDocument/2006/relationships/tags" Target="../tags/tag156.xml"/><Relationship Id="rId6" Type="http://schemas.openxmlformats.org/officeDocument/2006/relationships/image" Target="../media/image8.png"/><Relationship Id="rId5" Type="http://schemas.openxmlformats.org/officeDocument/2006/relationships/tags" Target="../tags/tag155.xml"/><Relationship Id="rId4" Type="http://schemas.openxmlformats.org/officeDocument/2006/relationships/image" Target="../media/image7.png"/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6" Type="http://schemas.openxmlformats.org/officeDocument/2006/relationships/tags" Target="../tags/tag164.xml"/><Relationship Id="rId15" Type="http://schemas.openxmlformats.org/officeDocument/2006/relationships/tags" Target="../tags/tag163.xml"/><Relationship Id="rId14" Type="http://schemas.openxmlformats.org/officeDocument/2006/relationships/tags" Target="../tags/tag162.xml"/><Relationship Id="rId13" Type="http://schemas.openxmlformats.org/officeDocument/2006/relationships/tags" Target="../tags/tag161.xml"/><Relationship Id="rId12" Type="http://schemas.openxmlformats.org/officeDocument/2006/relationships/tags" Target="../tags/tag160.xml"/><Relationship Id="rId11" Type="http://schemas.openxmlformats.org/officeDocument/2006/relationships/tags" Target="../tags/tag159.xml"/><Relationship Id="rId10" Type="http://schemas.openxmlformats.org/officeDocument/2006/relationships/tags" Target="../tags/tag158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170.xml"/><Relationship Id="rId8" Type="http://schemas.openxmlformats.org/officeDocument/2006/relationships/tags" Target="../tags/tag169.xml"/><Relationship Id="rId7" Type="http://schemas.openxmlformats.org/officeDocument/2006/relationships/tags" Target="../tags/tag168.xml"/><Relationship Id="rId6" Type="http://schemas.openxmlformats.org/officeDocument/2006/relationships/image" Target="../media/image13.png"/><Relationship Id="rId5" Type="http://schemas.openxmlformats.org/officeDocument/2006/relationships/tags" Target="../tags/tag167.xml"/><Relationship Id="rId4" Type="http://schemas.openxmlformats.org/officeDocument/2006/relationships/image" Target="../media/image12.png"/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1" Type="http://schemas.openxmlformats.org/officeDocument/2006/relationships/tags" Target="../tags/tag172.xml"/><Relationship Id="rId10" Type="http://schemas.openxmlformats.org/officeDocument/2006/relationships/tags" Target="../tags/tag17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tx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049" descr="8副本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051" name="标题 2050"/>
          <p:cNvSpPr>
            <a:spLocks noGrp="1"/>
          </p:cNvSpPr>
          <p:nvPr>
            <p:ph type="ctrTitle"/>
          </p:nvPr>
        </p:nvSpPr>
        <p:spPr>
          <a:xfrm>
            <a:off x="2832100" y="2206625"/>
            <a:ext cx="8445500" cy="13938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 algn="l">
              <a:defRPr sz="3600" kern="1200">
                <a:ea typeface="宋体" panose="02010600030101010101" pitchFamily="2" charset="-122"/>
              </a:defRPr>
            </a:lvl1pPr>
          </a:lstStyle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052" name="副标题 2051"/>
          <p:cNvSpPr>
            <a:spLocks noGrp="1"/>
          </p:cNvSpPr>
          <p:nvPr>
            <p:ph type="subTitle" idx="1"/>
          </p:nvPr>
        </p:nvSpPr>
        <p:spPr>
          <a:xfrm>
            <a:off x="3793067" y="3646488"/>
            <a:ext cx="7478184" cy="1223962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>
            <a:lvl1pPr marL="0" lvl="0" indent="0" algn="l">
              <a:buNone/>
              <a:defRPr sz="3200" kern="1200">
                <a:ea typeface="宋体" panose="02010600030101010101" pitchFamily="2" charset="-122"/>
              </a:defRPr>
            </a:lvl1pPr>
            <a:lvl2pPr marL="457200" lvl="1" indent="-457200" algn="ctr">
              <a:buNone/>
              <a:defRPr sz="2800" kern="1200">
                <a:ea typeface="宋体" panose="02010600030101010101" pitchFamily="2" charset="-122"/>
              </a:defRPr>
            </a:lvl2pPr>
            <a:lvl3pPr marL="914400" lvl="2" indent="-914400" algn="ctr">
              <a:buNone/>
              <a:defRPr sz="2800" kern="1200">
                <a:ea typeface="宋体" panose="02010600030101010101" pitchFamily="2" charset="-122"/>
              </a:defRPr>
            </a:lvl3pPr>
            <a:lvl4pPr marL="1371600" lvl="3" indent="-1371600" algn="ctr">
              <a:buNone/>
              <a:defRPr sz="2800" kern="1200">
                <a:ea typeface="宋体" panose="02010600030101010101" pitchFamily="2" charset="-122"/>
              </a:defRPr>
            </a:lvl4pPr>
            <a:lvl5pPr marL="1828800" lvl="4" indent="-1828800" algn="ctr">
              <a:buNone/>
              <a:defRPr sz="2800" kern="1200">
                <a:ea typeface="宋体" panose="02010600030101010101" pitchFamily="2" charset="-122"/>
              </a:defRPr>
            </a:lvl5pPr>
          </a:lstStyle>
          <a:p>
            <a:pPr lvl="0"/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2053" name="日期占位符 2052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endParaRPr lang="zh-CN" altLang="en-US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50313" y="406400"/>
            <a:ext cx="2746904" cy="532765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406400"/>
            <a:ext cx="8081472" cy="53276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组合 6"/>
          <p:cNvGrpSpPr/>
          <p:nvPr userDrawn="1">
            <p:custDataLst>
              <p:tags r:id="rId4"/>
            </p:custDataLst>
          </p:nvPr>
        </p:nvGrpSpPr>
        <p:grpSpPr>
          <a:xfrm>
            <a:off x="2753240" y="1123029"/>
            <a:ext cx="6424532" cy="4608404"/>
            <a:chOff x="2753240" y="1123029"/>
            <a:chExt cx="6424532" cy="4608404"/>
          </a:xfrm>
        </p:grpSpPr>
        <p:pic>
          <p:nvPicPr>
            <p:cNvPr id="20" name="图片 19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>
              <a:off x="7464317" y="2492772"/>
              <a:ext cx="1713455" cy="7984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21" name="图片 20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2753240" y="3587863"/>
              <a:ext cx="1957170" cy="911997"/>
            </a:xfrm>
            <a:prstGeom prst="rect">
              <a:avLst/>
            </a:prstGeom>
            <a:ln>
              <a:noFill/>
            </a:ln>
          </p:spPr>
        </p:pic>
        <p:sp>
          <p:nvSpPr>
            <p:cNvPr id="22" name="任意多边形: 形状 21"/>
            <p:cNvSpPr/>
            <p:nvPr userDrawn="1">
              <p:custDataLst>
                <p:tags r:id="rId9"/>
              </p:custDataLst>
            </p:nvPr>
          </p:nvSpPr>
          <p:spPr>
            <a:xfrm>
              <a:off x="3800683" y="1123029"/>
              <a:ext cx="4282522" cy="2305971"/>
            </a:xfrm>
            <a:custGeom>
              <a:avLst/>
              <a:gdLst>
                <a:gd name="connsiteX0" fmla="*/ 2305971 w 4611942"/>
                <a:gd name="connsiteY0" fmla="*/ 0 h 4611942"/>
                <a:gd name="connsiteX1" fmla="*/ 4218119 w 4611942"/>
                <a:gd name="connsiteY1" fmla="*/ 1016681 h 4611942"/>
                <a:gd name="connsiteX2" fmla="*/ 4282522 w 4611942"/>
                <a:gd name="connsiteY2" fmla="*/ 1122692 h 4611942"/>
                <a:gd name="connsiteX3" fmla="*/ 3929030 w 4611942"/>
                <a:gd name="connsiteY3" fmla="*/ 1122692 h 4611942"/>
                <a:gd name="connsiteX4" fmla="*/ 3929030 w 4611942"/>
                <a:gd name="connsiteY4" fmla="*/ 1823121 h 4611942"/>
                <a:gd name="connsiteX5" fmla="*/ 4560435 w 4611942"/>
                <a:gd name="connsiteY5" fmla="*/ 1823121 h 4611942"/>
                <a:gd name="connsiteX6" fmla="*/ 4565093 w 4611942"/>
                <a:gd name="connsiteY6" fmla="*/ 1841237 h 4611942"/>
                <a:gd name="connsiteX7" fmla="*/ 4611942 w 4611942"/>
                <a:gd name="connsiteY7" fmla="*/ 2305971 h 4611942"/>
                <a:gd name="connsiteX8" fmla="*/ 2305971 w 4611942"/>
                <a:gd name="connsiteY8" fmla="*/ 4611942 h 4611942"/>
                <a:gd name="connsiteX9" fmla="*/ 0 w 4611942"/>
                <a:gd name="connsiteY9" fmla="*/ 2305971 h 4611942"/>
                <a:gd name="connsiteX10" fmla="*/ 2305971 w 4611942"/>
                <a:gd name="connsiteY10" fmla="*/ 0 h 4611942"/>
                <a:gd name="connsiteX0-1" fmla="*/ 2305971 w 4611942"/>
                <a:gd name="connsiteY0-2" fmla="*/ 0 h 4611942"/>
                <a:gd name="connsiteX1-3" fmla="*/ 4218119 w 4611942"/>
                <a:gd name="connsiteY1-4" fmla="*/ 1016681 h 4611942"/>
                <a:gd name="connsiteX2-5" fmla="*/ 4282522 w 4611942"/>
                <a:gd name="connsiteY2-6" fmla="*/ 1122692 h 4611942"/>
                <a:gd name="connsiteX3-7" fmla="*/ 3929030 w 4611942"/>
                <a:gd name="connsiteY3-8" fmla="*/ 1823121 h 4611942"/>
                <a:gd name="connsiteX4-9" fmla="*/ 4560435 w 4611942"/>
                <a:gd name="connsiteY4-10" fmla="*/ 1823121 h 4611942"/>
                <a:gd name="connsiteX5-11" fmla="*/ 4565093 w 4611942"/>
                <a:gd name="connsiteY5-12" fmla="*/ 1841237 h 4611942"/>
                <a:gd name="connsiteX6-13" fmla="*/ 4611942 w 4611942"/>
                <a:gd name="connsiteY6-14" fmla="*/ 2305971 h 4611942"/>
                <a:gd name="connsiteX7-15" fmla="*/ 2305971 w 4611942"/>
                <a:gd name="connsiteY7-16" fmla="*/ 4611942 h 4611942"/>
                <a:gd name="connsiteX8-17" fmla="*/ 0 w 4611942"/>
                <a:gd name="connsiteY8-18" fmla="*/ 2305971 h 4611942"/>
                <a:gd name="connsiteX9-19" fmla="*/ 2305971 w 4611942"/>
                <a:gd name="connsiteY9-20" fmla="*/ 0 h 4611942"/>
                <a:gd name="connsiteX0-21" fmla="*/ 3929030 w 4611942"/>
                <a:gd name="connsiteY0-22" fmla="*/ 1823121 h 4611942"/>
                <a:gd name="connsiteX1-23" fmla="*/ 4560435 w 4611942"/>
                <a:gd name="connsiteY1-24" fmla="*/ 1823121 h 4611942"/>
                <a:gd name="connsiteX2-25" fmla="*/ 4565093 w 4611942"/>
                <a:gd name="connsiteY2-26" fmla="*/ 1841237 h 4611942"/>
                <a:gd name="connsiteX3-27" fmla="*/ 4611942 w 4611942"/>
                <a:gd name="connsiteY3-28" fmla="*/ 2305971 h 4611942"/>
                <a:gd name="connsiteX4-29" fmla="*/ 2305971 w 4611942"/>
                <a:gd name="connsiteY4-30" fmla="*/ 4611942 h 4611942"/>
                <a:gd name="connsiteX5-31" fmla="*/ 0 w 4611942"/>
                <a:gd name="connsiteY5-32" fmla="*/ 2305971 h 4611942"/>
                <a:gd name="connsiteX6-33" fmla="*/ 2305971 w 4611942"/>
                <a:gd name="connsiteY6-34" fmla="*/ 0 h 4611942"/>
                <a:gd name="connsiteX7-35" fmla="*/ 4218119 w 4611942"/>
                <a:gd name="connsiteY7-36" fmla="*/ 1016681 h 4611942"/>
                <a:gd name="connsiteX8-37" fmla="*/ 4282522 w 4611942"/>
                <a:gd name="connsiteY8-38" fmla="*/ 1122692 h 4611942"/>
                <a:gd name="connsiteX9-39" fmla="*/ 4020470 w 4611942"/>
                <a:gd name="connsiteY9-40" fmla="*/ 1914561 h 4611942"/>
                <a:gd name="connsiteX0-41" fmla="*/ 3929030 w 4611942"/>
                <a:gd name="connsiteY0-42" fmla="*/ 1823121 h 4611942"/>
                <a:gd name="connsiteX1-43" fmla="*/ 4560435 w 4611942"/>
                <a:gd name="connsiteY1-44" fmla="*/ 1823121 h 4611942"/>
                <a:gd name="connsiteX2-45" fmla="*/ 4565093 w 4611942"/>
                <a:gd name="connsiteY2-46" fmla="*/ 1841237 h 4611942"/>
                <a:gd name="connsiteX3-47" fmla="*/ 4611942 w 4611942"/>
                <a:gd name="connsiteY3-48" fmla="*/ 2305971 h 4611942"/>
                <a:gd name="connsiteX4-49" fmla="*/ 2305971 w 4611942"/>
                <a:gd name="connsiteY4-50" fmla="*/ 4611942 h 4611942"/>
                <a:gd name="connsiteX5-51" fmla="*/ 0 w 4611942"/>
                <a:gd name="connsiteY5-52" fmla="*/ 2305971 h 4611942"/>
                <a:gd name="connsiteX6-53" fmla="*/ 2305971 w 4611942"/>
                <a:gd name="connsiteY6-54" fmla="*/ 0 h 4611942"/>
                <a:gd name="connsiteX7-55" fmla="*/ 4218119 w 4611942"/>
                <a:gd name="connsiteY7-56" fmla="*/ 1016681 h 4611942"/>
                <a:gd name="connsiteX8-57" fmla="*/ 4282522 w 4611942"/>
                <a:gd name="connsiteY8-58" fmla="*/ 1122692 h 4611942"/>
                <a:gd name="connsiteX0-59" fmla="*/ 4560435 w 4611942"/>
                <a:gd name="connsiteY0-60" fmla="*/ 1823121 h 4611942"/>
                <a:gd name="connsiteX1-61" fmla="*/ 4565093 w 4611942"/>
                <a:gd name="connsiteY1-62" fmla="*/ 1841237 h 4611942"/>
                <a:gd name="connsiteX2-63" fmla="*/ 4611942 w 4611942"/>
                <a:gd name="connsiteY2-64" fmla="*/ 2305971 h 4611942"/>
                <a:gd name="connsiteX3-65" fmla="*/ 2305971 w 4611942"/>
                <a:gd name="connsiteY3-66" fmla="*/ 4611942 h 4611942"/>
                <a:gd name="connsiteX4-67" fmla="*/ 0 w 4611942"/>
                <a:gd name="connsiteY4-68" fmla="*/ 2305971 h 4611942"/>
                <a:gd name="connsiteX5-69" fmla="*/ 2305971 w 4611942"/>
                <a:gd name="connsiteY5-70" fmla="*/ 0 h 4611942"/>
                <a:gd name="connsiteX6-71" fmla="*/ 4218119 w 4611942"/>
                <a:gd name="connsiteY6-72" fmla="*/ 1016681 h 4611942"/>
                <a:gd name="connsiteX7-73" fmla="*/ 4282522 w 4611942"/>
                <a:gd name="connsiteY7-74" fmla="*/ 1122692 h 4611942"/>
                <a:gd name="connsiteX0-75" fmla="*/ 4560435 w 4944884"/>
                <a:gd name="connsiteY0-76" fmla="*/ 1823121 h 2495333"/>
                <a:gd name="connsiteX1-77" fmla="*/ 4565093 w 4944884"/>
                <a:gd name="connsiteY1-78" fmla="*/ 1841237 h 2495333"/>
                <a:gd name="connsiteX2-79" fmla="*/ 4611942 w 4944884"/>
                <a:gd name="connsiteY2-80" fmla="*/ 2305971 h 2495333"/>
                <a:gd name="connsiteX3-81" fmla="*/ 0 w 4944884"/>
                <a:gd name="connsiteY3-82" fmla="*/ 2305971 h 2495333"/>
                <a:gd name="connsiteX4-83" fmla="*/ 2305971 w 4944884"/>
                <a:gd name="connsiteY4-84" fmla="*/ 0 h 2495333"/>
                <a:gd name="connsiteX5-85" fmla="*/ 4218119 w 4944884"/>
                <a:gd name="connsiteY5-86" fmla="*/ 1016681 h 2495333"/>
                <a:gd name="connsiteX6-87" fmla="*/ 4282522 w 4944884"/>
                <a:gd name="connsiteY6-88" fmla="*/ 1122692 h 2495333"/>
                <a:gd name="connsiteX0-89" fmla="*/ 4560435 w 4565093"/>
                <a:gd name="connsiteY0-90" fmla="*/ 1823121 h 2384058"/>
                <a:gd name="connsiteX1-91" fmla="*/ 4565093 w 4565093"/>
                <a:gd name="connsiteY1-92" fmla="*/ 1841237 h 2384058"/>
                <a:gd name="connsiteX2-93" fmla="*/ 0 w 4565093"/>
                <a:gd name="connsiteY2-94" fmla="*/ 2305971 h 2384058"/>
                <a:gd name="connsiteX3-95" fmla="*/ 2305971 w 4565093"/>
                <a:gd name="connsiteY3-96" fmla="*/ 0 h 2384058"/>
                <a:gd name="connsiteX4-97" fmla="*/ 4218119 w 4565093"/>
                <a:gd name="connsiteY4-98" fmla="*/ 1016681 h 2384058"/>
                <a:gd name="connsiteX5-99" fmla="*/ 4282522 w 4565093"/>
                <a:gd name="connsiteY5-100" fmla="*/ 1122692 h 2384058"/>
                <a:gd name="connsiteX0-101" fmla="*/ 4560435 w 4560435"/>
                <a:gd name="connsiteY0-102" fmla="*/ 1823121 h 2305971"/>
                <a:gd name="connsiteX1-103" fmla="*/ 0 w 4560435"/>
                <a:gd name="connsiteY1-104" fmla="*/ 2305971 h 2305971"/>
                <a:gd name="connsiteX2-105" fmla="*/ 2305971 w 4560435"/>
                <a:gd name="connsiteY2-106" fmla="*/ 0 h 2305971"/>
                <a:gd name="connsiteX3-107" fmla="*/ 4218119 w 4560435"/>
                <a:gd name="connsiteY3-108" fmla="*/ 1016681 h 2305971"/>
                <a:gd name="connsiteX4-109" fmla="*/ 4282522 w 4560435"/>
                <a:gd name="connsiteY4-110" fmla="*/ 1122692 h 2305971"/>
                <a:gd name="connsiteX0-111" fmla="*/ 0 w 4282522"/>
                <a:gd name="connsiteY0-112" fmla="*/ 2305971 h 2305971"/>
                <a:gd name="connsiteX1-113" fmla="*/ 2305971 w 4282522"/>
                <a:gd name="connsiteY1-114" fmla="*/ 0 h 2305971"/>
                <a:gd name="connsiteX2-115" fmla="*/ 4218119 w 4282522"/>
                <a:gd name="connsiteY2-116" fmla="*/ 1016681 h 2305971"/>
                <a:gd name="connsiteX3-117" fmla="*/ 4282522 w 4282522"/>
                <a:gd name="connsiteY3-118" fmla="*/ 1122692 h 23059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282522" h="2305971">
                  <a:moveTo>
                    <a:pt x="0" y="2305971"/>
                  </a:moveTo>
                  <a:cubicBezTo>
                    <a:pt x="0" y="1032418"/>
                    <a:pt x="1032418" y="0"/>
                    <a:pt x="2305971" y="0"/>
                  </a:cubicBezTo>
                  <a:cubicBezTo>
                    <a:pt x="3101942" y="0"/>
                    <a:pt x="3803719" y="403288"/>
                    <a:pt x="4218119" y="1016681"/>
                  </a:cubicBezTo>
                  <a:lnTo>
                    <a:pt x="4282522" y="1122692"/>
                  </a:ln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baseline="0">
                <a:latin typeface="Arial" panose="020B0604020202020204" pitchFamily="34" charset="0"/>
                <a:cs typeface="+mn-ea"/>
                <a:sym typeface="+mn-lt"/>
              </a:endParaRPr>
            </a:p>
          </p:txBody>
        </p:sp>
        <p:sp>
          <p:nvSpPr>
            <p:cNvPr id="23" name="任意多边形: 形状 22"/>
            <p:cNvSpPr/>
            <p:nvPr userDrawn="1">
              <p:custDataLst>
                <p:tags r:id="rId10"/>
              </p:custDataLst>
            </p:nvPr>
          </p:nvSpPr>
          <p:spPr>
            <a:xfrm rot="10800000">
              <a:off x="4115486" y="3425462"/>
              <a:ext cx="4282522" cy="2305971"/>
            </a:xfrm>
            <a:custGeom>
              <a:avLst/>
              <a:gdLst>
                <a:gd name="connsiteX0" fmla="*/ 2305971 w 4611942"/>
                <a:gd name="connsiteY0" fmla="*/ 0 h 4611942"/>
                <a:gd name="connsiteX1" fmla="*/ 4218119 w 4611942"/>
                <a:gd name="connsiteY1" fmla="*/ 1016681 h 4611942"/>
                <a:gd name="connsiteX2" fmla="*/ 4282522 w 4611942"/>
                <a:gd name="connsiteY2" fmla="*/ 1122692 h 4611942"/>
                <a:gd name="connsiteX3" fmla="*/ 3929030 w 4611942"/>
                <a:gd name="connsiteY3" fmla="*/ 1122692 h 4611942"/>
                <a:gd name="connsiteX4" fmla="*/ 3929030 w 4611942"/>
                <a:gd name="connsiteY4" fmla="*/ 1823121 h 4611942"/>
                <a:gd name="connsiteX5" fmla="*/ 4560435 w 4611942"/>
                <a:gd name="connsiteY5" fmla="*/ 1823121 h 4611942"/>
                <a:gd name="connsiteX6" fmla="*/ 4565093 w 4611942"/>
                <a:gd name="connsiteY6" fmla="*/ 1841237 h 4611942"/>
                <a:gd name="connsiteX7" fmla="*/ 4611942 w 4611942"/>
                <a:gd name="connsiteY7" fmla="*/ 2305971 h 4611942"/>
                <a:gd name="connsiteX8" fmla="*/ 2305971 w 4611942"/>
                <a:gd name="connsiteY8" fmla="*/ 4611942 h 4611942"/>
                <a:gd name="connsiteX9" fmla="*/ 0 w 4611942"/>
                <a:gd name="connsiteY9" fmla="*/ 2305971 h 4611942"/>
                <a:gd name="connsiteX10" fmla="*/ 2305971 w 4611942"/>
                <a:gd name="connsiteY10" fmla="*/ 0 h 4611942"/>
                <a:gd name="connsiteX0-1" fmla="*/ 2305971 w 4611942"/>
                <a:gd name="connsiteY0-2" fmla="*/ 0 h 4611942"/>
                <a:gd name="connsiteX1-3" fmla="*/ 4218119 w 4611942"/>
                <a:gd name="connsiteY1-4" fmla="*/ 1016681 h 4611942"/>
                <a:gd name="connsiteX2-5" fmla="*/ 4282522 w 4611942"/>
                <a:gd name="connsiteY2-6" fmla="*/ 1122692 h 4611942"/>
                <a:gd name="connsiteX3-7" fmla="*/ 3929030 w 4611942"/>
                <a:gd name="connsiteY3-8" fmla="*/ 1823121 h 4611942"/>
                <a:gd name="connsiteX4-9" fmla="*/ 4560435 w 4611942"/>
                <a:gd name="connsiteY4-10" fmla="*/ 1823121 h 4611942"/>
                <a:gd name="connsiteX5-11" fmla="*/ 4565093 w 4611942"/>
                <a:gd name="connsiteY5-12" fmla="*/ 1841237 h 4611942"/>
                <a:gd name="connsiteX6-13" fmla="*/ 4611942 w 4611942"/>
                <a:gd name="connsiteY6-14" fmla="*/ 2305971 h 4611942"/>
                <a:gd name="connsiteX7-15" fmla="*/ 2305971 w 4611942"/>
                <a:gd name="connsiteY7-16" fmla="*/ 4611942 h 4611942"/>
                <a:gd name="connsiteX8-17" fmla="*/ 0 w 4611942"/>
                <a:gd name="connsiteY8-18" fmla="*/ 2305971 h 4611942"/>
                <a:gd name="connsiteX9-19" fmla="*/ 2305971 w 4611942"/>
                <a:gd name="connsiteY9-20" fmla="*/ 0 h 4611942"/>
                <a:gd name="connsiteX0-21" fmla="*/ 3929030 w 4611942"/>
                <a:gd name="connsiteY0-22" fmla="*/ 1823121 h 4611942"/>
                <a:gd name="connsiteX1-23" fmla="*/ 4560435 w 4611942"/>
                <a:gd name="connsiteY1-24" fmla="*/ 1823121 h 4611942"/>
                <a:gd name="connsiteX2-25" fmla="*/ 4565093 w 4611942"/>
                <a:gd name="connsiteY2-26" fmla="*/ 1841237 h 4611942"/>
                <a:gd name="connsiteX3-27" fmla="*/ 4611942 w 4611942"/>
                <a:gd name="connsiteY3-28" fmla="*/ 2305971 h 4611942"/>
                <a:gd name="connsiteX4-29" fmla="*/ 2305971 w 4611942"/>
                <a:gd name="connsiteY4-30" fmla="*/ 4611942 h 4611942"/>
                <a:gd name="connsiteX5-31" fmla="*/ 0 w 4611942"/>
                <a:gd name="connsiteY5-32" fmla="*/ 2305971 h 4611942"/>
                <a:gd name="connsiteX6-33" fmla="*/ 2305971 w 4611942"/>
                <a:gd name="connsiteY6-34" fmla="*/ 0 h 4611942"/>
                <a:gd name="connsiteX7-35" fmla="*/ 4218119 w 4611942"/>
                <a:gd name="connsiteY7-36" fmla="*/ 1016681 h 4611942"/>
                <a:gd name="connsiteX8-37" fmla="*/ 4282522 w 4611942"/>
                <a:gd name="connsiteY8-38" fmla="*/ 1122692 h 4611942"/>
                <a:gd name="connsiteX9-39" fmla="*/ 4020470 w 4611942"/>
                <a:gd name="connsiteY9-40" fmla="*/ 1914561 h 4611942"/>
                <a:gd name="connsiteX0-41" fmla="*/ 3929030 w 4611942"/>
                <a:gd name="connsiteY0-42" fmla="*/ 1823121 h 4611942"/>
                <a:gd name="connsiteX1-43" fmla="*/ 4560435 w 4611942"/>
                <a:gd name="connsiteY1-44" fmla="*/ 1823121 h 4611942"/>
                <a:gd name="connsiteX2-45" fmla="*/ 4565093 w 4611942"/>
                <a:gd name="connsiteY2-46" fmla="*/ 1841237 h 4611942"/>
                <a:gd name="connsiteX3-47" fmla="*/ 4611942 w 4611942"/>
                <a:gd name="connsiteY3-48" fmla="*/ 2305971 h 4611942"/>
                <a:gd name="connsiteX4-49" fmla="*/ 2305971 w 4611942"/>
                <a:gd name="connsiteY4-50" fmla="*/ 4611942 h 4611942"/>
                <a:gd name="connsiteX5-51" fmla="*/ 0 w 4611942"/>
                <a:gd name="connsiteY5-52" fmla="*/ 2305971 h 4611942"/>
                <a:gd name="connsiteX6-53" fmla="*/ 2305971 w 4611942"/>
                <a:gd name="connsiteY6-54" fmla="*/ 0 h 4611942"/>
                <a:gd name="connsiteX7-55" fmla="*/ 4218119 w 4611942"/>
                <a:gd name="connsiteY7-56" fmla="*/ 1016681 h 4611942"/>
                <a:gd name="connsiteX8-57" fmla="*/ 4282522 w 4611942"/>
                <a:gd name="connsiteY8-58" fmla="*/ 1122692 h 4611942"/>
                <a:gd name="connsiteX0-59" fmla="*/ 4560435 w 4611942"/>
                <a:gd name="connsiteY0-60" fmla="*/ 1823121 h 4611942"/>
                <a:gd name="connsiteX1-61" fmla="*/ 4565093 w 4611942"/>
                <a:gd name="connsiteY1-62" fmla="*/ 1841237 h 4611942"/>
                <a:gd name="connsiteX2-63" fmla="*/ 4611942 w 4611942"/>
                <a:gd name="connsiteY2-64" fmla="*/ 2305971 h 4611942"/>
                <a:gd name="connsiteX3-65" fmla="*/ 2305971 w 4611942"/>
                <a:gd name="connsiteY3-66" fmla="*/ 4611942 h 4611942"/>
                <a:gd name="connsiteX4-67" fmla="*/ 0 w 4611942"/>
                <a:gd name="connsiteY4-68" fmla="*/ 2305971 h 4611942"/>
                <a:gd name="connsiteX5-69" fmla="*/ 2305971 w 4611942"/>
                <a:gd name="connsiteY5-70" fmla="*/ 0 h 4611942"/>
                <a:gd name="connsiteX6-71" fmla="*/ 4218119 w 4611942"/>
                <a:gd name="connsiteY6-72" fmla="*/ 1016681 h 4611942"/>
                <a:gd name="connsiteX7-73" fmla="*/ 4282522 w 4611942"/>
                <a:gd name="connsiteY7-74" fmla="*/ 1122692 h 4611942"/>
                <a:gd name="connsiteX0-75" fmla="*/ 4560435 w 4944884"/>
                <a:gd name="connsiteY0-76" fmla="*/ 1823121 h 2495333"/>
                <a:gd name="connsiteX1-77" fmla="*/ 4565093 w 4944884"/>
                <a:gd name="connsiteY1-78" fmla="*/ 1841237 h 2495333"/>
                <a:gd name="connsiteX2-79" fmla="*/ 4611942 w 4944884"/>
                <a:gd name="connsiteY2-80" fmla="*/ 2305971 h 2495333"/>
                <a:gd name="connsiteX3-81" fmla="*/ 0 w 4944884"/>
                <a:gd name="connsiteY3-82" fmla="*/ 2305971 h 2495333"/>
                <a:gd name="connsiteX4-83" fmla="*/ 2305971 w 4944884"/>
                <a:gd name="connsiteY4-84" fmla="*/ 0 h 2495333"/>
                <a:gd name="connsiteX5-85" fmla="*/ 4218119 w 4944884"/>
                <a:gd name="connsiteY5-86" fmla="*/ 1016681 h 2495333"/>
                <a:gd name="connsiteX6-87" fmla="*/ 4282522 w 4944884"/>
                <a:gd name="connsiteY6-88" fmla="*/ 1122692 h 2495333"/>
                <a:gd name="connsiteX0-89" fmla="*/ 4560435 w 4565093"/>
                <a:gd name="connsiteY0-90" fmla="*/ 1823121 h 2384058"/>
                <a:gd name="connsiteX1-91" fmla="*/ 4565093 w 4565093"/>
                <a:gd name="connsiteY1-92" fmla="*/ 1841237 h 2384058"/>
                <a:gd name="connsiteX2-93" fmla="*/ 0 w 4565093"/>
                <a:gd name="connsiteY2-94" fmla="*/ 2305971 h 2384058"/>
                <a:gd name="connsiteX3-95" fmla="*/ 2305971 w 4565093"/>
                <a:gd name="connsiteY3-96" fmla="*/ 0 h 2384058"/>
                <a:gd name="connsiteX4-97" fmla="*/ 4218119 w 4565093"/>
                <a:gd name="connsiteY4-98" fmla="*/ 1016681 h 2384058"/>
                <a:gd name="connsiteX5-99" fmla="*/ 4282522 w 4565093"/>
                <a:gd name="connsiteY5-100" fmla="*/ 1122692 h 2384058"/>
                <a:gd name="connsiteX0-101" fmla="*/ 4560435 w 4560435"/>
                <a:gd name="connsiteY0-102" fmla="*/ 1823121 h 2305971"/>
                <a:gd name="connsiteX1-103" fmla="*/ 0 w 4560435"/>
                <a:gd name="connsiteY1-104" fmla="*/ 2305971 h 2305971"/>
                <a:gd name="connsiteX2-105" fmla="*/ 2305971 w 4560435"/>
                <a:gd name="connsiteY2-106" fmla="*/ 0 h 2305971"/>
                <a:gd name="connsiteX3-107" fmla="*/ 4218119 w 4560435"/>
                <a:gd name="connsiteY3-108" fmla="*/ 1016681 h 2305971"/>
                <a:gd name="connsiteX4-109" fmla="*/ 4282522 w 4560435"/>
                <a:gd name="connsiteY4-110" fmla="*/ 1122692 h 2305971"/>
                <a:gd name="connsiteX0-111" fmla="*/ 0 w 4282522"/>
                <a:gd name="connsiteY0-112" fmla="*/ 2305971 h 2305971"/>
                <a:gd name="connsiteX1-113" fmla="*/ 2305971 w 4282522"/>
                <a:gd name="connsiteY1-114" fmla="*/ 0 h 2305971"/>
                <a:gd name="connsiteX2-115" fmla="*/ 4218119 w 4282522"/>
                <a:gd name="connsiteY2-116" fmla="*/ 1016681 h 2305971"/>
                <a:gd name="connsiteX3-117" fmla="*/ 4282522 w 4282522"/>
                <a:gd name="connsiteY3-118" fmla="*/ 1122692 h 23059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282522" h="2305971">
                  <a:moveTo>
                    <a:pt x="0" y="2305971"/>
                  </a:moveTo>
                  <a:cubicBezTo>
                    <a:pt x="0" y="1032418"/>
                    <a:pt x="1032418" y="0"/>
                    <a:pt x="2305971" y="0"/>
                  </a:cubicBezTo>
                  <a:cubicBezTo>
                    <a:pt x="3101942" y="0"/>
                    <a:pt x="3803719" y="403288"/>
                    <a:pt x="4218119" y="1016681"/>
                  </a:cubicBezTo>
                  <a:lnTo>
                    <a:pt x="4282522" y="1122692"/>
                  </a:ln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baseline="0">
                <a:latin typeface="Arial" panose="020B0604020202020204" pitchFamily="34" charset="0"/>
                <a:cs typeface="+mn-ea"/>
                <a:sym typeface="+mn-lt"/>
              </a:endParaRPr>
            </a:p>
          </p:txBody>
        </p:sp>
      </p:grpSp>
      <p:pic>
        <p:nvPicPr>
          <p:cNvPr id="12" name="图片 11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/>
          <a:stretch>
            <a:fillRect/>
          </a:stretch>
        </p:blipFill>
        <p:spPr>
          <a:xfrm flipH="1">
            <a:off x="9159333" y="1372720"/>
            <a:ext cx="1070517" cy="628180"/>
          </a:xfrm>
          <a:prstGeom prst="rect">
            <a:avLst/>
          </a:prstGeom>
        </p:spPr>
      </p:pic>
      <p:sp>
        <p:nvSpPr>
          <p:cNvPr id="15" name="竖排标题 1"/>
          <p:cNvSpPr>
            <a:spLocks noGrp="1"/>
          </p:cNvSpPr>
          <p:nvPr>
            <p:ph type="title" orient="vert" hasCustomPrompt="1"/>
            <p:custDataLst>
              <p:tags r:id="rId13"/>
            </p:custDataLst>
          </p:nvPr>
        </p:nvSpPr>
        <p:spPr>
          <a:xfrm>
            <a:off x="5546114" y="1123030"/>
            <a:ext cx="1099770" cy="4611941"/>
          </a:xfrm>
        </p:spPr>
        <p:txBody>
          <a:bodyPr vert="eaVert" lIns="90000" tIns="46800" rIns="90000" bIns="46800" anchor="ctr">
            <a:normAutofit/>
          </a:bodyPr>
          <a:lstStyle>
            <a:lvl1pPr algn="ctr">
              <a:defRPr sz="4800" b="1" u="none" strike="noStrike" kern="1200" cap="none" spc="2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尚巍手书W" panose="00020600040101010101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2DB74B1-8DDB-4128-9837-BB3658DDA4A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EB28F856-347C-49F7-A05C-381B7055234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428"/>
            <a:ext cx="12192000" cy="6884467"/>
            <a:chOff x="0" y="428"/>
            <a:chExt cx="12192000" cy="6884467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" y="428"/>
              <a:ext cx="12190476" cy="6857143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10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3"/>
            <a:ext cx="12192000" cy="68580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9111334" y="1249644"/>
            <a:ext cx="1070517" cy="628180"/>
          </a:xfrm>
          <a:prstGeom prst="rect">
            <a:avLst/>
          </a:prstGeom>
        </p:spPr>
      </p:pic>
      <p:sp useBgFill="1"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4101719" y="3760041"/>
            <a:ext cx="950582" cy="700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cs typeface="+mn-ea"/>
              <a:sym typeface="+mn-lt"/>
            </a:endParaRPr>
          </a:p>
        </p:txBody>
      </p:sp>
      <p:sp useBgFill="1"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7141576" y="2359183"/>
            <a:ext cx="950582" cy="700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cs typeface="+mn-ea"/>
              <a:sym typeface="+mn-lt"/>
            </a:endParaRPr>
          </a:p>
        </p:txBody>
      </p:sp>
      <p:sp>
        <p:nvSpPr>
          <p:cNvPr id="8" name="竖排标题 1"/>
          <p:cNvSpPr>
            <a:spLocks noGrp="1"/>
          </p:cNvSpPr>
          <p:nvPr>
            <p:ph type="title" orient="vert" hasCustomPrompt="1"/>
            <p:custDataLst>
              <p:tags r:id="rId8"/>
            </p:custDataLst>
          </p:nvPr>
        </p:nvSpPr>
        <p:spPr>
          <a:xfrm>
            <a:off x="5596105" y="1747594"/>
            <a:ext cx="999791" cy="3362813"/>
          </a:xfrm>
        </p:spPr>
        <p:txBody>
          <a:bodyPr vert="eaVert" lIns="90000" tIns="46800" rIns="90000" bIns="46800" anchor="ctr">
            <a:normAutofit/>
          </a:bodyPr>
          <a:lstStyle>
            <a:lvl1pPr algn="ctr">
              <a:defRPr sz="4800" b="1" u="none" strike="noStrike" kern="1200" cap="none" spc="2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尚巍手书W" panose="00020600040101010101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14" name="组合 13"/>
          <p:cNvGrpSpPr/>
          <p:nvPr userDrawn="1">
            <p:custDataLst>
              <p:tags r:id="rId12"/>
            </p:custDataLst>
          </p:nvPr>
        </p:nvGrpSpPr>
        <p:grpSpPr>
          <a:xfrm>
            <a:off x="3057780" y="1249644"/>
            <a:ext cx="6076440" cy="4358713"/>
            <a:chOff x="2753240" y="1123029"/>
            <a:chExt cx="6424532" cy="4608404"/>
          </a:xfrm>
        </p:grpSpPr>
        <p:pic>
          <p:nvPicPr>
            <p:cNvPr id="15" name="图片 14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4"/>
            <a:stretch>
              <a:fillRect/>
            </a:stretch>
          </p:blipFill>
          <p:spPr>
            <a:xfrm>
              <a:off x="7464317" y="2492772"/>
              <a:ext cx="1713455" cy="7984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6" name="图片 15"/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16"/>
            <a:stretch>
              <a:fillRect/>
            </a:stretch>
          </p:blipFill>
          <p:spPr>
            <a:xfrm>
              <a:off x="2753240" y="3587863"/>
              <a:ext cx="1957170" cy="911997"/>
            </a:xfrm>
            <a:prstGeom prst="rect">
              <a:avLst/>
            </a:prstGeom>
            <a:ln>
              <a:noFill/>
            </a:ln>
          </p:spPr>
        </p:pic>
        <p:sp>
          <p:nvSpPr>
            <p:cNvPr id="17" name="任意多边形: 形状 16"/>
            <p:cNvSpPr/>
            <p:nvPr userDrawn="1">
              <p:custDataLst>
                <p:tags r:id="rId17"/>
              </p:custDataLst>
            </p:nvPr>
          </p:nvSpPr>
          <p:spPr>
            <a:xfrm>
              <a:off x="3800683" y="1123029"/>
              <a:ext cx="4282522" cy="2305971"/>
            </a:xfrm>
            <a:custGeom>
              <a:avLst/>
              <a:gdLst>
                <a:gd name="connsiteX0" fmla="*/ 2305971 w 4611942"/>
                <a:gd name="connsiteY0" fmla="*/ 0 h 4611942"/>
                <a:gd name="connsiteX1" fmla="*/ 4218119 w 4611942"/>
                <a:gd name="connsiteY1" fmla="*/ 1016681 h 4611942"/>
                <a:gd name="connsiteX2" fmla="*/ 4282522 w 4611942"/>
                <a:gd name="connsiteY2" fmla="*/ 1122692 h 4611942"/>
                <a:gd name="connsiteX3" fmla="*/ 3929030 w 4611942"/>
                <a:gd name="connsiteY3" fmla="*/ 1122692 h 4611942"/>
                <a:gd name="connsiteX4" fmla="*/ 3929030 w 4611942"/>
                <a:gd name="connsiteY4" fmla="*/ 1823121 h 4611942"/>
                <a:gd name="connsiteX5" fmla="*/ 4560435 w 4611942"/>
                <a:gd name="connsiteY5" fmla="*/ 1823121 h 4611942"/>
                <a:gd name="connsiteX6" fmla="*/ 4565093 w 4611942"/>
                <a:gd name="connsiteY6" fmla="*/ 1841237 h 4611942"/>
                <a:gd name="connsiteX7" fmla="*/ 4611942 w 4611942"/>
                <a:gd name="connsiteY7" fmla="*/ 2305971 h 4611942"/>
                <a:gd name="connsiteX8" fmla="*/ 2305971 w 4611942"/>
                <a:gd name="connsiteY8" fmla="*/ 4611942 h 4611942"/>
                <a:gd name="connsiteX9" fmla="*/ 0 w 4611942"/>
                <a:gd name="connsiteY9" fmla="*/ 2305971 h 4611942"/>
                <a:gd name="connsiteX10" fmla="*/ 2305971 w 4611942"/>
                <a:gd name="connsiteY10" fmla="*/ 0 h 4611942"/>
                <a:gd name="connsiteX0-1" fmla="*/ 2305971 w 4611942"/>
                <a:gd name="connsiteY0-2" fmla="*/ 0 h 4611942"/>
                <a:gd name="connsiteX1-3" fmla="*/ 4218119 w 4611942"/>
                <a:gd name="connsiteY1-4" fmla="*/ 1016681 h 4611942"/>
                <a:gd name="connsiteX2-5" fmla="*/ 4282522 w 4611942"/>
                <a:gd name="connsiteY2-6" fmla="*/ 1122692 h 4611942"/>
                <a:gd name="connsiteX3-7" fmla="*/ 3929030 w 4611942"/>
                <a:gd name="connsiteY3-8" fmla="*/ 1823121 h 4611942"/>
                <a:gd name="connsiteX4-9" fmla="*/ 4560435 w 4611942"/>
                <a:gd name="connsiteY4-10" fmla="*/ 1823121 h 4611942"/>
                <a:gd name="connsiteX5-11" fmla="*/ 4565093 w 4611942"/>
                <a:gd name="connsiteY5-12" fmla="*/ 1841237 h 4611942"/>
                <a:gd name="connsiteX6-13" fmla="*/ 4611942 w 4611942"/>
                <a:gd name="connsiteY6-14" fmla="*/ 2305971 h 4611942"/>
                <a:gd name="connsiteX7-15" fmla="*/ 2305971 w 4611942"/>
                <a:gd name="connsiteY7-16" fmla="*/ 4611942 h 4611942"/>
                <a:gd name="connsiteX8-17" fmla="*/ 0 w 4611942"/>
                <a:gd name="connsiteY8-18" fmla="*/ 2305971 h 4611942"/>
                <a:gd name="connsiteX9-19" fmla="*/ 2305971 w 4611942"/>
                <a:gd name="connsiteY9-20" fmla="*/ 0 h 4611942"/>
                <a:gd name="connsiteX0-21" fmla="*/ 3929030 w 4611942"/>
                <a:gd name="connsiteY0-22" fmla="*/ 1823121 h 4611942"/>
                <a:gd name="connsiteX1-23" fmla="*/ 4560435 w 4611942"/>
                <a:gd name="connsiteY1-24" fmla="*/ 1823121 h 4611942"/>
                <a:gd name="connsiteX2-25" fmla="*/ 4565093 w 4611942"/>
                <a:gd name="connsiteY2-26" fmla="*/ 1841237 h 4611942"/>
                <a:gd name="connsiteX3-27" fmla="*/ 4611942 w 4611942"/>
                <a:gd name="connsiteY3-28" fmla="*/ 2305971 h 4611942"/>
                <a:gd name="connsiteX4-29" fmla="*/ 2305971 w 4611942"/>
                <a:gd name="connsiteY4-30" fmla="*/ 4611942 h 4611942"/>
                <a:gd name="connsiteX5-31" fmla="*/ 0 w 4611942"/>
                <a:gd name="connsiteY5-32" fmla="*/ 2305971 h 4611942"/>
                <a:gd name="connsiteX6-33" fmla="*/ 2305971 w 4611942"/>
                <a:gd name="connsiteY6-34" fmla="*/ 0 h 4611942"/>
                <a:gd name="connsiteX7-35" fmla="*/ 4218119 w 4611942"/>
                <a:gd name="connsiteY7-36" fmla="*/ 1016681 h 4611942"/>
                <a:gd name="connsiteX8-37" fmla="*/ 4282522 w 4611942"/>
                <a:gd name="connsiteY8-38" fmla="*/ 1122692 h 4611942"/>
                <a:gd name="connsiteX9-39" fmla="*/ 4020470 w 4611942"/>
                <a:gd name="connsiteY9-40" fmla="*/ 1914561 h 4611942"/>
                <a:gd name="connsiteX0-41" fmla="*/ 3929030 w 4611942"/>
                <a:gd name="connsiteY0-42" fmla="*/ 1823121 h 4611942"/>
                <a:gd name="connsiteX1-43" fmla="*/ 4560435 w 4611942"/>
                <a:gd name="connsiteY1-44" fmla="*/ 1823121 h 4611942"/>
                <a:gd name="connsiteX2-45" fmla="*/ 4565093 w 4611942"/>
                <a:gd name="connsiteY2-46" fmla="*/ 1841237 h 4611942"/>
                <a:gd name="connsiteX3-47" fmla="*/ 4611942 w 4611942"/>
                <a:gd name="connsiteY3-48" fmla="*/ 2305971 h 4611942"/>
                <a:gd name="connsiteX4-49" fmla="*/ 2305971 w 4611942"/>
                <a:gd name="connsiteY4-50" fmla="*/ 4611942 h 4611942"/>
                <a:gd name="connsiteX5-51" fmla="*/ 0 w 4611942"/>
                <a:gd name="connsiteY5-52" fmla="*/ 2305971 h 4611942"/>
                <a:gd name="connsiteX6-53" fmla="*/ 2305971 w 4611942"/>
                <a:gd name="connsiteY6-54" fmla="*/ 0 h 4611942"/>
                <a:gd name="connsiteX7-55" fmla="*/ 4218119 w 4611942"/>
                <a:gd name="connsiteY7-56" fmla="*/ 1016681 h 4611942"/>
                <a:gd name="connsiteX8-57" fmla="*/ 4282522 w 4611942"/>
                <a:gd name="connsiteY8-58" fmla="*/ 1122692 h 4611942"/>
                <a:gd name="connsiteX0-59" fmla="*/ 4560435 w 4611942"/>
                <a:gd name="connsiteY0-60" fmla="*/ 1823121 h 4611942"/>
                <a:gd name="connsiteX1-61" fmla="*/ 4565093 w 4611942"/>
                <a:gd name="connsiteY1-62" fmla="*/ 1841237 h 4611942"/>
                <a:gd name="connsiteX2-63" fmla="*/ 4611942 w 4611942"/>
                <a:gd name="connsiteY2-64" fmla="*/ 2305971 h 4611942"/>
                <a:gd name="connsiteX3-65" fmla="*/ 2305971 w 4611942"/>
                <a:gd name="connsiteY3-66" fmla="*/ 4611942 h 4611942"/>
                <a:gd name="connsiteX4-67" fmla="*/ 0 w 4611942"/>
                <a:gd name="connsiteY4-68" fmla="*/ 2305971 h 4611942"/>
                <a:gd name="connsiteX5-69" fmla="*/ 2305971 w 4611942"/>
                <a:gd name="connsiteY5-70" fmla="*/ 0 h 4611942"/>
                <a:gd name="connsiteX6-71" fmla="*/ 4218119 w 4611942"/>
                <a:gd name="connsiteY6-72" fmla="*/ 1016681 h 4611942"/>
                <a:gd name="connsiteX7-73" fmla="*/ 4282522 w 4611942"/>
                <a:gd name="connsiteY7-74" fmla="*/ 1122692 h 4611942"/>
                <a:gd name="connsiteX0-75" fmla="*/ 4560435 w 4944884"/>
                <a:gd name="connsiteY0-76" fmla="*/ 1823121 h 2495333"/>
                <a:gd name="connsiteX1-77" fmla="*/ 4565093 w 4944884"/>
                <a:gd name="connsiteY1-78" fmla="*/ 1841237 h 2495333"/>
                <a:gd name="connsiteX2-79" fmla="*/ 4611942 w 4944884"/>
                <a:gd name="connsiteY2-80" fmla="*/ 2305971 h 2495333"/>
                <a:gd name="connsiteX3-81" fmla="*/ 0 w 4944884"/>
                <a:gd name="connsiteY3-82" fmla="*/ 2305971 h 2495333"/>
                <a:gd name="connsiteX4-83" fmla="*/ 2305971 w 4944884"/>
                <a:gd name="connsiteY4-84" fmla="*/ 0 h 2495333"/>
                <a:gd name="connsiteX5-85" fmla="*/ 4218119 w 4944884"/>
                <a:gd name="connsiteY5-86" fmla="*/ 1016681 h 2495333"/>
                <a:gd name="connsiteX6-87" fmla="*/ 4282522 w 4944884"/>
                <a:gd name="connsiteY6-88" fmla="*/ 1122692 h 2495333"/>
                <a:gd name="connsiteX0-89" fmla="*/ 4560435 w 4565093"/>
                <a:gd name="connsiteY0-90" fmla="*/ 1823121 h 2384058"/>
                <a:gd name="connsiteX1-91" fmla="*/ 4565093 w 4565093"/>
                <a:gd name="connsiteY1-92" fmla="*/ 1841237 h 2384058"/>
                <a:gd name="connsiteX2-93" fmla="*/ 0 w 4565093"/>
                <a:gd name="connsiteY2-94" fmla="*/ 2305971 h 2384058"/>
                <a:gd name="connsiteX3-95" fmla="*/ 2305971 w 4565093"/>
                <a:gd name="connsiteY3-96" fmla="*/ 0 h 2384058"/>
                <a:gd name="connsiteX4-97" fmla="*/ 4218119 w 4565093"/>
                <a:gd name="connsiteY4-98" fmla="*/ 1016681 h 2384058"/>
                <a:gd name="connsiteX5-99" fmla="*/ 4282522 w 4565093"/>
                <a:gd name="connsiteY5-100" fmla="*/ 1122692 h 2384058"/>
                <a:gd name="connsiteX0-101" fmla="*/ 4560435 w 4560435"/>
                <a:gd name="connsiteY0-102" fmla="*/ 1823121 h 2305971"/>
                <a:gd name="connsiteX1-103" fmla="*/ 0 w 4560435"/>
                <a:gd name="connsiteY1-104" fmla="*/ 2305971 h 2305971"/>
                <a:gd name="connsiteX2-105" fmla="*/ 2305971 w 4560435"/>
                <a:gd name="connsiteY2-106" fmla="*/ 0 h 2305971"/>
                <a:gd name="connsiteX3-107" fmla="*/ 4218119 w 4560435"/>
                <a:gd name="connsiteY3-108" fmla="*/ 1016681 h 2305971"/>
                <a:gd name="connsiteX4-109" fmla="*/ 4282522 w 4560435"/>
                <a:gd name="connsiteY4-110" fmla="*/ 1122692 h 2305971"/>
                <a:gd name="connsiteX0-111" fmla="*/ 0 w 4282522"/>
                <a:gd name="connsiteY0-112" fmla="*/ 2305971 h 2305971"/>
                <a:gd name="connsiteX1-113" fmla="*/ 2305971 w 4282522"/>
                <a:gd name="connsiteY1-114" fmla="*/ 0 h 2305971"/>
                <a:gd name="connsiteX2-115" fmla="*/ 4218119 w 4282522"/>
                <a:gd name="connsiteY2-116" fmla="*/ 1016681 h 2305971"/>
                <a:gd name="connsiteX3-117" fmla="*/ 4282522 w 4282522"/>
                <a:gd name="connsiteY3-118" fmla="*/ 1122692 h 23059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282522" h="2305971">
                  <a:moveTo>
                    <a:pt x="0" y="2305971"/>
                  </a:moveTo>
                  <a:cubicBezTo>
                    <a:pt x="0" y="1032418"/>
                    <a:pt x="1032418" y="0"/>
                    <a:pt x="2305971" y="0"/>
                  </a:cubicBezTo>
                  <a:cubicBezTo>
                    <a:pt x="3101942" y="0"/>
                    <a:pt x="3803719" y="403288"/>
                    <a:pt x="4218119" y="1016681"/>
                  </a:cubicBezTo>
                  <a:lnTo>
                    <a:pt x="4282522" y="1122692"/>
                  </a:ln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baseline="0">
                <a:latin typeface="Arial" panose="020B0604020202020204" pitchFamily="34" charset="0"/>
                <a:cs typeface="+mn-ea"/>
                <a:sym typeface="+mn-lt"/>
              </a:endParaRPr>
            </a:p>
          </p:txBody>
        </p:sp>
        <p:sp>
          <p:nvSpPr>
            <p:cNvPr id="18" name="任意多边形: 形状 17"/>
            <p:cNvSpPr/>
            <p:nvPr userDrawn="1">
              <p:custDataLst>
                <p:tags r:id="rId18"/>
              </p:custDataLst>
            </p:nvPr>
          </p:nvSpPr>
          <p:spPr>
            <a:xfrm rot="10800000">
              <a:off x="4115486" y="3425462"/>
              <a:ext cx="4282522" cy="2305971"/>
            </a:xfrm>
            <a:custGeom>
              <a:avLst/>
              <a:gdLst>
                <a:gd name="connsiteX0" fmla="*/ 2305971 w 4611942"/>
                <a:gd name="connsiteY0" fmla="*/ 0 h 4611942"/>
                <a:gd name="connsiteX1" fmla="*/ 4218119 w 4611942"/>
                <a:gd name="connsiteY1" fmla="*/ 1016681 h 4611942"/>
                <a:gd name="connsiteX2" fmla="*/ 4282522 w 4611942"/>
                <a:gd name="connsiteY2" fmla="*/ 1122692 h 4611942"/>
                <a:gd name="connsiteX3" fmla="*/ 3929030 w 4611942"/>
                <a:gd name="connsiteY3" fmla="*/ 1122692 h 4611942"/>
                <a:gd name="connsiteX4" fmla="*/ 3929030 w 4611942"/>
                <a:gd name="connsiteY4" fmla="*/ 1823121 h 4611942"/>
                <a:gd name="connsiteX5" fmla="*/ 4560435 w 4611942"/>
                <a:gd name="connsiteY5" fmla="*/ 1823121 h 4611942"/>
                <a:gd name="connsiteX6" fmla="*/ 4565093 w 4611942"/>
                <a:gd name="connsiteY6" fmla="*/ 1841237 h 4611942"/>
                <a:gd name="connsiteX7" fmla="*/ 4611942 w 4611942"/>
                <a:gd name="connsiteY7" fmla="*/ 2305971 h 4611942"/>
                <a:gd name="connsiteX8" fmla="*/ 2305971 w 4611942"/>
                <a:gd name="connsiteY8" fmla="*/ 4611942 h 4611942"/>
                <a:gd name="connsiteX9" fmla="*/ 0 w 4611942"/>
                <a:gd name="connsiteY9" fmla="*/ 2305971 h 4611942"/>
                <a:gd name="connsiteX10" fmla="*/ 2305971 w 4611942"/>
                <a:gd name="connsiteY10" fmla="*/ 0 h 4611942"/>
                <a:gd name="connsiteX0-1" fmla="*/ 2305971 w 4611942"/>
                <a:gd name="connsiteY0-2" fmla="*/ 0 h 4611942"/>
                <a:gd name="connsiteX1-3" fmla="*/ 4218119 w 4611942"/>
                <a:gd name="connsiteY1-4" fmla="*/ 1016681 h 4611942"/>
                <a:gd name="connsiteX2-5" fmla="*/ 4282522 w 4611942"/>
                <a:gd name="connsiteY2-6" fmla="*/ 1122692 h 4611942"/>
                <a:gd name="connsiteX3-7" fmla="*/ 3929030 w 4611942"/>
                <a:gd name="connsiteY3-8" fmla="*/ 1823121 h 4611942"/>
                <a:gd name="connsiteX4-9" fmla="*/ 4560435 w 4611942"/>
                <a:gd name="connsiteY4-10" fmla="*/ 1823121 h 4611942"/>
                <a:gd name="connsiteX5-11" fmla="*/ 4565093 w 4611942"/>
                <a:gd name="connsiteY5-12" fmla="*/ 1841237 h 4611942"/>
                <a:gd name="connsiteX6-13" fmla="*/ 4611942 w 4611942"/>
                <a:gd name="connsiteY6-14" fmla="*/ 2305971 h 4611942"/>
                <a:gd name="connsiteX7-15" fmla="*/ 2305971 w 4611942"/>
                <a:gd name="connsiteY7-16" fmla="*/ 4611942 h 4611942"/>
                <a:gd name="connsiteX8-17" fmla="*/ 0 w 4611942"/>
                <a:gd name="connsiteY8-18" fmla="*/ 2305971 h 4611942"/>
                <a:gd name="connsiteX9-19" fmla="*/ 2305971 w 4611942"/>
                <a:gd name="connsiteY9-20" fmla="*/ 0 h 4611942"/>
                <a:gd name="connsiteX0-21" fmla="*/ 3929030 w 4611942"/>
                <a:gd name="connsiteY0-22" fmla="*/ 1823121 h 4611942"/>
                <a:gd name="connsiteX1-23" fmla="*/ 4560435 w 4611942"/>
                <a:gd name="connsiteY1-24" fmla="*/ 1823121 h 4611942"/>
                <a:gd name="connsiteX2-25" fmla="*/ 4565093 w 4611942"/>
                <a:gd name="connsiteY2-26" fmla="*/ 1841237 h 4611942"/>
                <a:gd name="connsiteX3-27" fmla="*/ 4611942 w 4611942"/>
                <a:gd name="connsiteY3-28" fmla="*/ 2305971 h 4611942"/>
                <a:gd name="connsiteX4-29" fmla="*/ 2305971 w 4611942"/>
                <a:gd name="connsiteY4-30" fmla="*/ 4611942 h 4611942"/>
                <a:gd name="connsiteX5-31" fmla="*/ 0 w 4611942"/>
                <a:gd name="connsiteY5-32" fmla="*/ 2305971 h 4611942"/>
                <a:gd name="connsiteX6-33" fmla="*/ 2305971 w 4611942"/>
                <a:gd name="connsiteY6-34" fmla="*/ 0 h 4611942"/>
                <a:gd name="connsiteX7-35" fmla="*/ 4218119 w 4611942"/>
                <a:gd name="connsiteY7-36" fmla="*/ 1016681 h 4611942"/>
                <a:gd name="connsiteX8-37" fmla="*/ 4282522 w 4611942"/>
                <a:gd name="connsiteY8-38" fmla="*/ 1122692 h 4611942"/>
                <a:gd name="connsiteX9-39" fmla="*/ 4020470 w 4611942"/>
                <a:gd name="connsiteY9-40" fmla="*/ 1914561 h 4611942"/>
                <a:gd name="connsiteX0-41" fmla="*/ 3929030 w 4611942"/>
                <a:gd name="connsiteY0-42" fmla="*/ 1823121 h 4611942"/>
                <a:gd name="connsiteX1-43" fmla="*/ 4560435 w 4611942"/>
                <a:gd name="connsiteY1-44" fmla="*/ 1823121 h 4611942"/>
                <a:gd name="connsiteX2-45" fmla="*/ 4565093 w 4611942"/>
                <a:gd name="connsiteY2-46" fmla="*/ 1841237 h 4611942"/>
                <a:gd name="connsiteX3-47" fmla="*/ 4611942 w 4611942"/>
                <a:gd name="connsiteY3-48" fmla="*/ 2305971 h 4611942"/>
                <a:gd name="connsiteX4-49" fmla="*/ 2305971 w 4611942"/>
                <a:gd name="connsiteY4-50" fmla="*/ 4611942 h 4611942"/>
                <a:gd name="connsiteX5-51" fmla="*/ 0 w 4611942"/>
                <a:gd name="connsiteY5-52" fmla="*/ 2305971 h 4611942"/>
                <a:gd name="connsiteX6-53" fmla="*/ 2305971 w 4611942"/>
                <a:gd name="connsiteY6-54" fmla="*/ 0 h 4611942"/>
                <a:gd name="connsiteX7-55" fmla="*/ 4218119 w 4611942"/>
                <a:gd name="connsiteY7-56" fmla="*/ 1016681 h 4611942"/>
                <a:gd name="connsiteX8-57" fmla="*/ 4282522 w 4611942"/>
                <a:gd name="connsiteY8-58" fmla="*/ 1122692 h 4611942"/>
                <a:gd name="connsiteX0-59" fmla="*/ 4560435 w 4611942"/>
                <a:gd name="connsiteY0-60" fmla="*/ 1823121 h 4611942"/>
                <a:gd name="connsiteX1-61" fmla="*/ 4565093 w 4611942"/>
                <a:gd name="connsiteY1-62" fmla="*/ 1841237 h 4611942"/>
                <a:gd name="connsiteX2-63" fmla="*/ 4611942 w 4611942"/>
                <a:gd name="connsiteY2-64" fmla="*/ 2305971 h 4611942"/>
                <a:gd name="connsiteX3-65" fmla="*/ 2305971 w 4611942"/>
                <a:gd name="connsiteY3-66" fmla="*/ 4611942 h 4611942"/>
                <a:gd name="connsiteX4-67" fmla="*/ 0 w 4611942"/>
                <a:gd name="connsiteY4-68" fmla="*/ 2305971 h 4611942"/>
                <a:gd name="connsiteX5-69" fmla="*/ 2305971 w 4611942"/>
                <a:gd name="connsiteY5-70" fmla="*/ 0 h 4611942"/>
                <a:gd name="connsiteX6-71" fmla="*/ 4218119 w 4611942"/>
                <a:gd name="connsiteY6-72" fmla="*/ 1016681 h 4611942"/>
                <a:gd name="connsiteX7-73" fmla="*/ 4282522 w 4611942"/>
                <a:gd name="connsiteY7-74" fmla="*/ 1122692 h 4611942"/>
                <a:gd name="connsiteX0-75" fmla="*/ 4560435 w 4944884"/>
                <a:gd name="connsiteY0-76" fmla="*/ 1823121 h 2495333"/>
                <a:gd name="connsiteX1-77" fmla="*/ 4565093 w 4944884"/>
                <a:gd name="connsiteY1-78" fmla="*/ 1841237 h 2495333"/>
                <a:gd name="connsiteX2-79" fmla="*/ 4611942 w 4944884"/>
                <a:gd name="connsiteY2-80" fmla="*/ 2305971 h 2495333"/>
                <a:gd name="connsiteX3-81" fmla="*/ 0 w 4944884"/>
                <a:gd name="connsiteY3-82" fmla="*/ 2305971 h 2495333"/>
                <a:gd name="connsiteX4-83" fmla="*/ 2305971 w 4944884"/>
                <a:gd name="connsiteY4-84" fmla="*/ 0 h 2495333"/>
                <a:gd name="connsiteX5-85" fmla="*/ 4218119 w 4944884"/>
                <a:gd name="connsiteY5-86" fmla="*/ 1016681 h 2495333"/>
                <a:gd name="connsiteX6-87" fmla="*/ 4282522 w 4944884"/>
                <a:gd name="connsiteY6-88" fmla="*/ 1122692 h 2495333"/>
                <a:gd name="connsiteX0-89" fmla="*/ 4560435 w 4565093"/>
                <a:gd name="connsiteY0-90" fmla="*/ 1823121 h 2384058"/>
                <a:gd name="connsiteX1-91" fmla="*/ 4565093 w 4565093"/>
                <a:gd name="connsiteY1-92" fmla="*/ 1841237 h 2384058"/>
                <a:gd name="connsiteX2-93" fmla="*/ 0 w 4565093"/>
                <a:gd name="connsiteY2-94" fmla="*/ 2305971 h 2384058"/>
                <a:gd name="connsiteX3-95" fmla="*/ 2305971 w 4565093"/>
                <a:gd name="connsiteY3-96" fmla="*/ 0 h 2384058"/>
                <a:gd name="connsiteX4-97" fmla="*/ 4218119 w 4565093"/>
                <a:gd name="connsiteY4-98" fmla="*/ 1016681 h 2384058"/>
                <a:gd name="connsiteX5-99" fmla="*/ 4282522 w 4565093"/>
                <a:gd name="connsiteY5-100" fmla="*/ 1122692 h 2384058"/>
                <a:gd name="connsiteX0-101" fmla="*/ 4560435 w 4560435"/>
                <a:gd name="connsiteY0-102" fmla="*/ 1823121 h 2305971"/>
                <a:gd name="connsiteX1-103" fmla="*/ 0 w 4560435"/>
                <a:gd name="connsiteY1-104" fmla="*/ 2305971 h 2305971"/>
                <a:gd name="connsiteX2-105" fmla="*/ 2305971 w 4560435"/>
                <a:gd name="connsiteY2-106" fmla="*/ 0 h 2305971"/>
                <a:gd name="connsiteX3-107" fmla="*/ 4218119 w 4560435"/>
                <a:gd name="connsiteY3-108" fmla="*/ 1016681 h 2305971"/>
                <a:gd name="connsiteX4-109" fmla="*/ 4282522 w 4560435"/>
                <a:gd name="connsiteY4-110" fmla="*/ 1122692 h 2305971"/>
                <a:gd name="connsiteX0-111" fmla="*/ 0 w 4282522"/>
                <a:gd name="connsiteY0-112" fmla="*/ 2305971 h 2305971"/>
                <a:gd name="connsiteX1-113" fmla="*/ 2305971 w 4282522"/>
                <a:gd name="connsiteY1-114" fmla="*/ 0 h 2305971"/>
                <a:gd name="connsiteX2-115" fmla="*/ 4218119 w 4282522"/>
                <a:gd name="connsiteY2-116" fmla="*/ 1016681 h 2305971"/>
                <a:gd name="connsiteX3-117" fmla="*/ 4282522 w 4282522"/>
                <a:gd name="connsiteY3-118" fmla="*/ 1122692 h 23059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282522" h="2305971">
                  <a:moveTo>
                    <a:pt x="0" y="2305971"/>
                  </a:moveTo>
                  <a:cubicBezTo>
                    <a:pt x="0" y="1032418"/>
                    <a:pt x="1032418" y="0"/>
                    <a:pt x="2305971" y="0"/>
                  </a:cubicBezTo>
                  <a:cubicBezTo>
                    <a:pt x="3101942" y="0"/>
                    <a:pt x="3803719" y="403288"/>
                    <a:pt x="4218119" y="1016681"/>
                  </a:cubicBezTo>
                  <a:lnTo>
                    <a:pt x="4282522" y="1122692"/>
                  </a:ln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baseline="0">
                <a:latin typeface="Arial" panose="020B0604020202020204" pitchFamily="34" charset="0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 userDrawn="1">
            <p:custDataLst>
              <p:tags r:id="rId2"/>
            </p:custDataLst>
          </p:nvPr>
        </p:nvGrpSpPr>
        <p:grpSpPr>
          <a:xfrm>
            <a:off x="0" y="428"/>
            <a:ext cx="12192000" cy="6884467"/>
            <a:chOff x="0" y="428"/>
            <a:chExt cx="12192000" cy="6884467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" y="428"/>
              <a:ext cx="12190476" cy="6857143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10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1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lnSpc>
                <a:spcPct val="120000"/>
              </a:lnSpc>
              <a:defRPr sz="1600"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lnSpc>
                <a:spcPct val="120000"/>
              </a:lnSpc>
              <a:defRPr sz="1600"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lnSpc>
                <a:spcPct val="120000"/>
              </a:lnSpc>
              <a:defRPr sz="1600"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lnSpc>
                <a:spcPct val="120000"/>
              </a:lnSpc>
              <a:defRPr sz="1600"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>
            <a:off x="0" y="428"/>
            <a:ext cx="12192000" cy="6884467"/>
            <a:chOff x="0" y="428"/>
            <a:chExt cx="12192000" cy="6884467"/>
          </a:xfrm>
        </p:grpSpPr>
        <p:pic>
          <p:nvPicPr>
            <p:cNvPr id="13" name="图片 12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" y="428"/>
              <a:ext cx="12190476" cy="6857143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15" name="图片 14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10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1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2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3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5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6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 userDrawn="1">
            <p:custDataLst>
              <p:tags r:id="rId2"/>
            </p:custDataLst>
          </p:nvPr>
        </p:nvGrpSpPr>
        <p:grpSpPr>
          <a:xfrm>
            <a:off x="0" y="428"/>
            <a:ext cx="12192000" cy="6884467"/>
            <a:chOff x="0" y="428"/>
            <a:chExt cx="12192000" cy="6884467"/>
          </a:xfrm>
        </p:grpSpPr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" y="428"/>
              <a:ext cx="12190476" cy="6857143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 baseline="0"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428"/>
            <a:ext cx="12192000" cy="6884467"/>
            <a:chOff x="0" y="428"/>
            <a:chExt cx="12192000" cy="6884467"/>
          </a:xfrm>
        </p:grpSpPr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3"/>
              </p:custDataLst>
            </p:nvPr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" y="428"/>
              <a:ext cx="12190476" cy="6857143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0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1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 userDrawn="1">
            <p:custDataLst>
              <p:tags r:id="rId2"/>
            </p:custDataLst>
          </p:nvPr>
        </p:nvGrpSpPr>
        <p:grpSpPr>
          <a:xfrm>
            <a:off x="0" y="129140"/>
            <a:ext cx="12192000" cy="6755755"/>
            <a:chOff x="0" y="129140"/>
            <a:chExt cx="12192000" cy="6755755"/>
          </a:xfrm>
        </p:grpSpPr>
        <p:sp>
          <p:nvSpPr>
            <p:cNvPr id="11" name="矩形 10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隶书" panose="02010509060101010101" pitchFamily="49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>
              <a:off x="292800" y="164699"/>
              <a:ext cx="11606400" cy="6528601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14" name="图片 13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0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11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 indent="0" eaLnBrk="1" fontAlgn="auto" latinLnBrk="0" hangingPunct="1">
              <a:lnSpc>
                <a:spcPct val="120000"/>
              </a:lnSpc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0" y="129140"/>
            <a:ext cx="12192000" cy="6755755"/>
            <a:chOff x="0" y="129140"/>
            <a:chExt cx="12192000" cy="6755755"/>
          </a:xfrm>
        </p:grpSpPr>
        <p:sp>
          <p:nvSpPr>
            <p:cNvPr id="10" name="矩形 9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隶书" panose="02010509060101010101" pitchFamily="49" charset="-122"/>
              </a:endParaRPr>
            </a:p>
          </p:txBody>
        </p:sp>
        <p:pic>
          <p:nvPicPr>
            <p:cNvPr id="11" name="图片 10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>
              <a:off x="292800" y="164699"/>
              <a:ext cx="11606400" cy="6528601"/>
            </a:xfrm>
            <a:prstGeom prst="rect">
              <a:avLst/>
            </a:prstGeom>
          </p:spPr>
        </p:pic>
        <p:pic>
          <p:nvPicPr>
            <p:cNvPr id="12" name="图片 11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 flipH="1">
              <a:off x="9144000" y="4280861"/>
              <a:ext cx="3048000" cy="2604034"/>
            </a:xfrm>
            <a:prstGeom prst="rect">
              <a:avLst/>
            </a:prstGeom>
          </p:spPr>
        </p:pic>
        <p:pic>
          <p:nvPicPr>
            <p:cNvPr id="13" name="图片 12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129140"/>
              <a:ext cx="1070517" cy="628180"/>
            </a:xfrm>
            <a:prstGeom prst="rect">
              <a:avLst/>
            </a:prstGeom>
          </p:spPr>
        </p:pic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u="none" strike="noStrike" kern="1200" cap="none" spc="15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73"/>
            <a:ext cx="12192000" cy="685800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9111334" y="1249644"/>
            <a:ext cx="1070517" cy="628180"/>
          </a:xfrm>
          <a:prstGeom prst="rect">
            <a:avLst/>
          </a:prstGeom>
        </p:spPr>
      </p:pic>
      <p:sp useBgFill="1">
        <p:nvSpPr>
          <p:cNvPr id="15" name="矩形 14"/>
          <p:cNvSpPr/>
          <p:nvPr userDrawn="1">
            <p:custDataLst>
              <p:tags r:id="rId6"/>
            </p:custDataLst>
          </p:nvPr>
        </p:nvSpPr>
        <p:spPr>
          <a:xfrm>
            <a:off x="4101719" y="3760041"/>
            <a:ext cx="950582" cy="700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cs typeface="+mn-ea"/>
              <a:sym typeface="+mn-lt"/>
            </a:endParaRPr>
          </a:p>
        </p:txBody>
      </p:sp>
      <p:sp useBgFill="1">
        <p:nvSpPr>
          <p:cNvPr id="16" name="矩形 15"/>
          <p:cNvSpPr/>
          <p:nvPr userDrawn="1">
            <p:custDataLst>
              <p:tags r:id="rId7"/>
            </p:custDataLst>
          </p:nvPr>
        </p:nvSpPr>
        <p:spPr>
          <a:xfrm>
            <a:off x="7141576" y="2359183"/>
            <a:ext cx="950582" cy="7004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cs typeface="+mn-ea"/>
              <a:sym typeface="+mn-lt"/>
            </a:endParaRPr>
          </a:p>
        </p:txBody>
      </p:sp>
      <p:grpSp>
        <p:nvGrpSpPr>
          <p:cNvPr id="17" name="组合 16"/>
          <p:cNvGrpSpPr/>
          <p:nvPr userDrawn="1">
            <p:custDataLst>
              <p:tags r:id="rId8"/>
            </p:custDataLst>
          </p:nvPr>
        </p:nvGrpSpPr>
        <p:grpSpPr>
          <a:xfrm>
            <a:off x="3057780" y="1249644"/>
            <a:ext cx="6076440" cy="4358713"/>
            <a:chOff x="2753240" y="1123029"/>
            <a:chExt cx="6424532" cy="4608404"/>
          </a:xfrm>
        </p:grpSpPr>
        <p:pic>
          <p:nvPicPr>
            <p:cNvPr id="18" name="图片 1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7464317" y="2492772"/>
              <a:ext cx="1713455" cy="798431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9" name="图片 1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>
              <a:off x="2753240" y="3587863"/>
              <a:ext cx="1957170" cy="911997"/>
            </a:xfrm>
            <a:prstGeom prst="rect">
              <a:avLst/>
            </a:prstGeom>
            <a:ln>
              <a:noFill/>
            </a:ln>
          </p:spPr>
        </p:pic>
        <p:sp>
          <p:nvSpPr>
            <p:cNvPr id="20" name="任意多边形: 形状 19"/>
            <p:cNvSpPr/>
            <p:nvPr userDrawn="1">
              <p:custDataLst>
                <p:tags r:id="rId13"/>
              </p:custDataLst>
            </p:nvPr>
          </p:nvSpPr>
          <p:spPr>
            <a:xfrm>
              <a:off x="3800683" y="1123029"/>
              <a:ext cx="4282522" cy="2305971"/>
            </a:xfrm>
            <a:custGeom>
              <a:avLst/>
              <a:gdLst>
                <a:gd name="connsiteX0" fmla="*/ 2305971 w 4611942"/>
                <a:gd name="connsiteY0" fmla="*/ 0 h 4611942"/>
                <a:gd name="connsiteX1" fmla="*/ 4218119 w 4611942"/>
                <a:gd name="connsiteY1" fmla="*/ 1016681 h 4611942"/>
                <a:gd name="connsiteX2" fmla="*/ 4282522 w 4611942"/>
                <a:gd name="connsiteY2" fmla="*/ 1122692 h 4611942"/>
                <a:gd name="connsiteX3" fmla="*/ 3929030 w 4611942"/>
                <a:gd name="connsiteY3" fmla="*/ 1122692 h 4611942"/>
                <a:gd name="connsiteX4" fmla="*/ 3929030 w 4611942"/>
                <a:gd name="connsiteY4" fmla="*/ 1823121 h 4611942"/>
                <a:gd name="connsiteX5" fmla="*/ 4560435 w 4611942"/>
                <a:gd name="connsiteY5" fmla="*/ 1823121 h 4611942"/>
                <a:gd name="connsiteX6" fmla="*/ 4565093 w 4611942"/>
                <a:gd name="connsiteY6" fmla="*/ 1841237 h 4611942"/>
                <a:gd name="connsiteX7" fmla="*/ 4611942 w 4611942"/>
                <a:gd name="connsiteY7" fmla="*/ 2305971 h 4611942"/>
                <a:gd name="connsiteX8" fmla="*/ 2305971 w 4611942"/>
                <a:gd name="connsiteY8" fmla="*/ 4611942 h 4611942"/>
                <a:gd name="connsiteX9" fmla="*/ 0 w 4611942"/>
                <a:gd name="connsiteY9" fmla="*/ 2305971 h 4611942"/>
                <a:gd name="connsiteX10" fmla="*/ 2305971 w 4611942"/>
                <a:gd name="connsiteY10" fmla="*/ 0 h 4611942"/>
                <a:gd name="connsiteX0-1" fmla="*/ 2305971 w 4611942"/>
                <a:gd name="connsiteY0-2" fmla="*/ 0 h 4611942"/>
                <a:gd name="connsiteX1-3" fmla="*/ 4218119 w 4611942"/>
                <a:gd name="connsiteY1-4" fmla="*/ 1016681 h 4611942"/>
                <a:gd name="connsiteX2-5" fmla="*/ 4282522 w 4611942"/>
                <a:gd name="connsiteY2-6" fmla="*/ 1122692 h 4611942"/>
                <a:gd name="connsiteX3-7" fmla="*/ 3929030 w 4611942"/>
                <a:gd name="connsiteY3-8" fmla="*/ 1823121 h 4611942"/>
                <a:gd name="connsiteX4-9" fmla="*/ 4560435 w 4611942"/>
                <a:gd name="connsiteY4-10" fmla="*/ 1823121 h 4611942"/>
                <a:gd name="connsiteX5-11" fmla="*/ 4565093 w 4611942"/>
                <a:gd name="connsiteY5-12" fmla="*/ 1841237 h 4611942"/>
                <a:gd name="connsiteX6-13" fmla="*/ 4611942 w 4611942"/>
                <a:gd name="connsiteY6-14" fmla="*/ 2305971 h 4611942"/>
                <a:gd name="connsiteX7-15" fmla="*/ 2305971 w 4611942"/>
                <a:gd name="connsiteY7-16" fmla="*/ 4611942 h 4611942"/>
                <a:gd name="connsiteX8-17" fmla="*/ 0 w 4611942"/>
                <a:gd name="connsiteY8-18" fmla="*/ 2305971 h 4611942"/>
                <a:gd name="connsiteX9-19" fmla="*/ 2305971 w 4611942"/>
                <a:gd name="connsiteY9-20" fmla="*/ 0 h 4611942"/>
                <a:gd name="connsiteX0-21" fmla="*/ 3929030 w 4611942"/>
                <a:gd name="connsiteY0-22" fmla="*/ 1823121 h 4611942"/>
                <a:gd name="connsiteX1-23" fmla="*/ 4560435 w 4611942"/>
                <a:gd name="connsiteY1-24" fmla="*/ 1823121 h 4611942"/>
                <a:gd name="connsiteX2-25" fmla="*/ 4565093 w 4611942"/>
                <a:gd name="connsiteY2-26" fmla="*/ 1841237 h 4611942"/>
                <a:gd name="connsiteX3-27" fmla="*/ 4611942 w 4611942"/>
                <a:gd name="connsiteY3-28" fmla="*/ 2305971 h 4611942"/>
                <a:gd name="connsiteX4-29" fmla="*/ 2305971 w 4611942"/>
                <a:gd name="connsiteY4-30" fmla="*/ 4611942 h 4611942"/>
                <a:gd name="connsiteX5-31" fmla="*/ 0 w 4611942"/>
                <a:gd name="connsiteY5-32" fmla="*/ 2305971 h 4611942"/>
                <a:gd name="connsiteX6-33" fmla="*/ 2305971 w 4611942"/>
                <a:gd name="connsiteY6-34" fmla="*/ 0 h 4611942"/>
                <a:gd name="connsiteX7-35" fmla="*/ 4218119 w 4611942"/>
                <a:gd name="connsiteY7-36" fmla="*/ 1016681 h 4611942"/>
                <a:gd name="connsiteX8-37" fmla="*/ 4282522 w 4611942"/>
                <a:gd name="connsiteY8-38" fmla="*/ 1122692 h 4611942"/>
                <a:gd name="connsiteX9-39" fmla="*/ 4020470 w 4611942"/>
                <a:gd name="connsiteY9-40" fmla="*/ 1914561 h 4611942"/>
                <a:gd name="connsiteX0-41" fmla="*/ 3929030 w 4611942"/>
                <a:gd name="connsiteY0-42" fmla="*/ 1823121 h 4611942"/>
                <a:gd name="connsiteX1-43" fmla="*/ 4560435 w 4611942"/>
                <a:gd name="connsiteY1-44" fmla="*/ 1823121 h 4611942"/>
                <a:gd name="connsiteX2-45" fmla="*/ 4565093 w 4611942"/>
                <a:gd name="connsiteY2-46" fmla="*/ 1841237 h 4611942"/>
                <a:gd name="connsiteX3-47" fmla="*/ 4611942 w 4611942"/>
                <a:gd name="connsiteY3-48" fmla="*/ 2305971 h 4611942"/>
                <a:gd name="connsiteX4-49" fmla="*/ 2305971 w 4611942"/>
                <a:gd name="connsiteY4-50" fmla="*/ 4611942 h 4611942"/>
                <a:gd name="connsiteX5-51" fmla="*/ 0 w 4611942"/>
                <a:gd name="connsiteY5-52" fmla="*/ 2305971 h 4611942"/>
                <a:gd name="connsiteX6-53" fmla="*/ 2305971 w 4611942"/>
                <a:gd name="connsiteY6-54" fmla="*/ 0 h 4611942"/>
                <a:gd name="connsiteX7-55" fmla="*/ 4218119 w 4611942"/>
                <a:gd name="connsiteY7-56" fmla="*/ 1016681 h 4611942"/>
                <a:gd name="connsiteX8-57" fmla="*/ 4282522 w 4611942"/>
                <a:gd name="connsiteY8-58" fmla="*/ 1122692 h 4611942"/>
                <a:gd name="connsiteX0-59" fmla="*/ 4560435 w 4611942"/>
                <a:gd name="connsiteY0-60" fmla="*/ 1823121 h 4611942"/>
                <a:gd name="connsiteX1-61" fmla="*/ 4565093 w 4611942"/>
                <a:gd name="connsiteY1-62" fmla="*/ 1841237 h 4611942"/>
                <a:gd name="connsiteX2-63" fmla="*/ 4611942 w 4611942"/>
                <a:gd name="connsiteY2-64" fmla="*/ 2305971 h 4611942"/>
                <a:gd name="connsiteX3-65" fmla="*/ 2305971 w 4611942"/>
                <a:gd name="connsiteY3-66" fmla="*/ 4611942 h 4611942"/>
                <a:gd name="connsiteX4-67" fmla="*/ 0 w 4611942"/>
                <a:gd name="connsiteY4-68" fmla="*/ 2305971 h 4611942"/>
                <a:gd name="connsiteX5-69" fmla="*/ 2305971 w 4611942"/>
                <a:gd name="connsiteY5-70" fmla="*/ 0 h 4611942"/>
                <a:gd name="connsiteX6-71" fmla="*/ 4218119 w 4611942"/>
                <a:gd name="connsiteY6-72" fmla="*/ 1016681 h 4611942"/>
                <a:gd name="connsiteX7-73" fmla="*/ 4282522 w 4611942"/>
                <a:gd name="connsiteY7-74" fmla="*/ 1122692 h 4611942"/>
                <a:gd name="connsiteX0-75" fmla="*/ 4560435 w 4944884"/>
                <a:gd name="connsiteY0-76" fmla="*/ 1823121 h 2495333"/>
                <a:gd name="connsiteX1-77" fmla="*/ 4565093 w 4944884"/>
                <a:gd name="connsiteY1-78" fmla="*/ 1841237 h 2495333"/>
                <a:gd name="connsiteX2-79" fmla="*/ 4611942 w 4944884"/>
                <a:gd name="connsiteY2-80" fmla="*/ 2305971 h 2495333"/>
                <a:gd name="connsiteX3-81" fmla="*/ 0 w 4944884"/>
                <a:gd name="connsiteY3-82" fmla="*/ 2305971 h 2495333"/>
                <a:gd name="connsiteX4-83" fmla="*/ 2305971 w 4944884"/>
                <a:gd name="connsiteY4-84" fmla="*/ 0 h 2495333"/>
                <a:gd name="connsiteX5-85" fmla="*/ 4218119 w 4944884"/>
                <a:gd name="connsiteY5-86" fmla="*/ 1016681 h 2495333"/>
                <a:gd name="connsiteX6-87" fmla="*/ 4282522 w 4944884"/>
                <a:gd name="connsiteY6-88" fmla="*/ 1122692 h 2495333"/>
                <a:gd name="connsiteX0-89" fmla="*/ 4560435 w 4565093"/>
                <a:gd name="connsiteY0-90" fmla="*/ 1823121 h 2384058"/>
                <a:gd name="connsiteX1-91" fmla="*/ 4565093 w 4565093"/>
                <a:gd name="connsiteY1-92" fmla="*/ 1841237 h 2384058"/>
                <a:gd name="connsiteX2-93" fmla="*/ 0 w 4565093"/>
                <a:gd name="connsiteY2-94" fmla="*/ 2305971 h 2384058"/>
                <a:gd name="connsiteX3-95" fmla="*/ 2305971 w 4565093"/>
                <a:gd name="connsiteY3-96" fmla="*/ 0 h 2384058"/>
                <a:gd name="connsiteX4-97" fmla="*/ 4218119 w 4565093"/>
                <a:gd name="connsiteY4-98" fmla="*/ 1016681 h 2384058"/>
                <a:gd name="connsiteX5-99" fmla="*/ 4282522 w 4565093"/>
                <a:gd name="connsiteY5-100" fmla="*/ 1122692 h 2384058"/>
                <a:gd name="connsiteX0-101" fmla="*/ 4560435 w 4560435"/>
                <a:gd name="connsiteY0-102" fmla="*/ 1823121 h 2305971"/>
                <a:gd name="connsiteX1-103" fmla="*/ 0 w 4560435"/>
                <a:gd name="connsiteY1-104" fmla="*/ 2305971 h 2305971"/>
                <a:gd name="connsiteX2-105" fmla="*/ 2305971 w 4560435"/>
                <a:gd name="connsiteY2-106" fmla="*/ 0 h 2305971"/>
                <a:gd name="connsiteX3-107" fmla="*/ 4218119 w 4560435"/>
                <a:gd name="connsiteY3-108" fmla="*/ 1016681 h 2305971"/>
                <a:gd name="connsiteX4-109" fmla="*/ 4282522 w 4560435"/>
                <a:gd name="connsiteY4-110" fmla="*/ 1122692 h 2305971"/>
                <a:gd name="connsiteX0-111" fmla="*/ 0 w 4282522"/>
                <a:gd name="connsiteY0-112" fmla="*/ 2305971 h 2305971"/>
                <a:gd name="connsiteX1-113" fmla="*/ 2305971 w 4282522"/>
                <a:gd name="connsiteY1-114" fmla="*/ 0 h 2305971"/>
                <a:gd name="connsiteX2-115" fmla="*/ 4218119 w 4282522"/>
                <a:gd name="connsiteY2-116" fmla="*/ 1016681 h 2305971"/>
                <a:gd name="connsiteX3-117" fmla="*/ 4282522 w 4282522"/>
                <a:gd name="connsiteY3-118" fmla="*/ 1122692 h 23059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282522" h="2305971">
                  <a:moveTo>
                    <a:pt x="0" y="2305971"/>
                  </a:moveTo>
                  <a:cubicBezTo>
                    <a:pt x="0" y="1032418"/>
                    <a:pt x="1032418" y="0"/>
                    <a:pt x="2305971" y="0"/>
                  </a:cubicBezTo>
                  <a:cubicBezTo>
                    <a:pt x="3101942" y="0"/>
                    <a:pt x="3803719" y="403288"/>
                    <a:pt x="4218119" y="1016681"/>
                  </a:cubicBezTo>
                  <a:lnTo>
                    <a:pt x="4282522" y="1122692"/>
                  </a:ln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baseline="0">
                <a:latin typeface="Arial" panose="020B0604020202020204" pitchFamily="34" charset="0"/>
                <a:cs typeface="+mn-ea"/>
                <a:sym typeface="+mn-lt"/>
              </a:endParaRPr>
            </a:p>
          </p:txBody>
        </p:sp>
        <p:sp>
          <p:nvSpPr>
            <p:cNvPr id="21" name="任意多边形: 形状 20"/>
            <p:cNvSpPr/>
            <p:nvPr userDrawn="1">
              <p:custDataLst>
                <p:tags r:id="rId14"/>
              </p:custDataLst>
            </p:nvPr>
          </p:nvSpPr>
          <p:spPr>
            <a:xfrm rot="10800000">
              <a:off x="4115486" y="3425462"/>
              <a:ext cx="4282522" cy="2305971"/>
            </a:xfrm>
            <a:custGeom>
              <a:avLst/>
              <a:gdLst>
                <a:gd name="connsiteX0" fmla="*/ 2305971 w 4611942"/>
                <a:gd name="connsiteY0" fmla="*/ 0 h 4611942"/>
                <a:gd name="connsiteX1" fmla="*/ 4218119 w 4611942"/>
                <a:gd name="connsiteY1" fmla="*/ 1016681 h 4611942"/>
                <a:gd name="connsiteX2" fmla="*/ 4282522 w 4611942"/>
                <a:gd name="connsiteY2" fmla="*/ 1122692 h 4611942"/>
                <a:gd name="connsiteX3" fmla="*/ 3929030 w 4611942"/>
                <a:gd name="connsiteY3" fmla="*/ 1122692 h 4611942"/>
                <a:gd name="connsiteX4" fmla="*/ 3929030 w 4611942"/>
                <a:gd name="connsiteY4" fmla="*/ 1823121 h 4611942"/>
                <a:gd name="connsiteX5" fmla="*/ 4560435 w 4611942"/>
                <a:gd name="connsiteY5" fmla="*/ 1823121 h 4611942"/>
                <a:gd name="connsiteX6" fmla="*/ 4565093 w 4611942"/>
                <a:gd name="connsiteY6" fmla="*/ 1841237 h 4611942"/>
                <a:gd name="connsiteX7" fmla="*/ 4611942 w 4611942"/>
                <a:gd name="connsiteY7" fmla="*/ 2305971 h 4611942"/>
                <a:gd name="connsiteX8" fmla="*/ 2305971 w 4611942"/>
                <a:gd name="connsiteY8" fmla="*/ 4611942 h 4611942"/>
                <a:gd name="connsiteX9" fmla="*/ 0 w 4611942"/>
                <a:gd name="connsiteY9" fmla="*/ 2305971 h 4611942"/>
                <a:gd name="connsiteX10" fmla="*/ 2305971 w 4611942"/>
                <a:gd name="connsiteY10" fmla="*/ 0 h 4611942"/>
                <a:gd name="connsiteX0-1" fmla="*/ 2305971 w 4611942"/>
                <a:gd name="connsiteY0-2" fmla="*/ 0 h 4611942"/>
                <a:gd name="connsiteX1-3" fmla="*/ 4218119 w 4611942"/>
                <a:gd name="connsiteY1-4" fmla="*/ 1016681 h 4611942"/>
                <a:gd name="connsiteX2-5" fmla="*/ 4282522 w 4611942"/>
                <a:gd name="connsiteY2-6" fmla="*/ 1122692 h 4611942"/>
                <a:gd name="connsiteX3-7" fmla="*/ 3929030 w 4611942"/>
                <a:gd name="connsiteY3-8" fmla="*/ 1823121 h 4611942"/>
                <a:gd name="connsiteX4-9" fmla="*/ 4560435 w 4611942"/>
                <a:gd name="connsiteY4-10" fmla="*/ 1823121 h 4611942"/>
                <a:gd name="connsiteX5-11" fmla="*/ 4565093 w 4611942"/>
                <a:gd name="connsiteY5-12" fmla="*/ 1841237 h 4611942"/>
                <a:gd name="connsiteX6-13" fmla="*/ 4611942 w 4611942"/>
                <a:gd name="connsiteY6-14" fmla="*/ 2305971 h 4611942"/>
                <a:gd name="connsiteX7-15" fmla="*/ 2305971 w 4611942"/>
                <a:gd name="connsiteY7-16" fmla="*/ 4611942 h 4611942"/>
                <a:gd name="connsiteX8-17" fmla="*/ 0 w 4611942"/>
                <a:gd name="connsiteY8-18" fmla="*/ 2305971 h 4611942"/>
                <a:gd name="connsiteX9-19" fmla="*/ 2305971 w 4611942"/>
                <a:gd name="connsiteY9-20" fmla="*/ 0 h 4611942"/>
                <a:gd name="connsiteX0-21" fmla="*/ 3929030 w 4611942"/>
                <a:gd name="connsiteY0-22" fmla="*/ 1823121 h 4611942"/>
                <a:gd name="connsiteX1-23" fmla="*/ 4560435 w 4611942"/>
                <a:gd name="connsiteY1-24" fmla="*/ 1823121 h 4611942"/>
                <a:gd name="connsiteX2-25" fmla="*/ 4565093 w 4611942"/>
                <a:gd name="connsiteY2-26" fmla="*/ 1841237 h 4611942"/>
                <a:gd name="connsiteX3-27" fmla="*/ 4611942 w 4611942"/>
                <a:gd name="connsiteY3-28" fmla="*/ 2305971 h 4611942"/>
                <a:gd name="connsiteX4-29" fmla="*/ 2305971 w 4611942"/>
                <a:gd name="connsiteY4-30" fmla="*/ 4611942 h 4611942"/>
                <a:gd name="connsiteX5-31" fmla="*/ 0 w 4611942"/>
                <a:gd name="connsiteY5-32" fmla="*/ 2305971 h 4611942"/>
                <a:gd name="connsiteX6-33" fmla="*/ 2305971 w 4611942"/>
                <a:gd name="connsiteY6-34" fmla="*/ 0 h 4611942"/>
                <a:gd name="connsiteX7-35" fmla="*/ 4218119 w 4611942"/>
                <a:gd name="connsiteY7-36" fmla="*/ 1016681 h 4611942"/>
                <a:gd name="connsiteX8-37" fmla="*/ 4282522 w 4611942"/>
                <a:gd name="connsiteY8-38" fmla="*/ 1122692 h 4611942"/>
                <a:gd name="connsiteX9-39" fmla="*/ 4020470 w 4611942"/>
                <a:gd name="connsiteY9-40" fmla="*/ 1914561 h 4611942"/>
                <a:gd name="connsiteX0-41" fmla="*/ 3929030 w 4611942"/>
                <a:gd name="connsiteY0-42" fmla="*/ 1823121 h 4611942"/>
                <a:gd name="connsiteX1-43" fmla="*/ 4560435 w 4611942"/>
                <a:gd name="connsiteY1-44" fmla="*/ 1823121 h 4611942"/>
                <a:gd name="connsiteX2-45" fmla="*/ 4565093 w 4611942"/>
                <a:gd name="connsiteY2-46" fmla="*/ 1841237 h 4611942"/>
                <a:gd name="connsiteX3-47" fmla="*/ 4611942 w 4611942"/>
                <a:gd name="connsiteY3-48" fmla="*/ 2305971 h 4611942"/>
                <a:gd name="connsiteX4-49" fmla="*/ 2305971 w 4611942"/>
                <a:gd name="connsiteY4-50" fmla="*/ 4611942 h 4611942"/>
                <a:gd name="connsiteX5-51" fmla="*/ 0 w 4611942"/>
                <a:gd name="connsiteY5-52" fmla="*/ 2305971 h 4611942"/>
                <a:gd name="connsiteX6-53" fmla="*/ 2305971 w 4611942"/>
                <a:gd name="connsiteY6-54" fmla="*/ 0 h 4611942"/>
                <a:gd name="connsiteX7-55" fmla="*/ 4218119 w 4611942"/>
                <a:gd name="connsiteY7-56" fmla="*/ 1016681 h 4611942"/>
                <a:gd name="connsiteX8-57" fmla="*/ 4282522 w 4611942"/>
                <a:gd name="connsiteY8-58" fmla="*/ 1122692 h 4611942"/>
                <a:gd name="connsiteX0-59" fmla="*/ 4560435 w 4611942"/>
                <a:gd name="connsiteY0-60" fmla="*/ 1823121 h 4611942"/>
                <a:gd name="connsiteX1-61" fmla="*/ 4565093 w 4611942"/>
                <a:gd name="connsiteY1-62" fmla="*/ 1841237 h 4611942"/>
                <a:gd name="connsiteX2-63" fmla="*/ 4611942 w 4611942"/>
                <a:gd name="connsiteY2-64" fmla="*/ 2305971 h 4611942"/>
                <a:gd name="connsiteX3-65" fmla="*/ 2305971 w 4611942"/>
                <a:gd name="connsiteY3-66" fmla="*/ 4611942 h 4611942"/>
                <a:gd name="connsiteX4-67" fmla="*/ 0 w 4611942"/>
                <a:gd name="connsiteY4-68" fmla="*/ 2305971 h 4611942"/>
                <a:gd name="connsiteX5-69" fmla="*/ 2305971 w 4611942"/>
                <a:gd name="connsiteY5-70" fmla="*/ 0 h 4611942"/>
                <a:gd name="connsiteX6-71" fmla="*/ 4218119 w 4611942"/>
                <a:gd name="connsiteY6-72" fmla="*/ 1016681 h 4611942"/>
                <a:gd name="connsiteX7-73" fmla="*/ 4282522 w 4611942"/>
                <a:gd name="connsiteY7-74" fmla="*/ 1122692 h 4611942"/>
                <a:gd name="connsiteX0-75" fmla="*/ 4560435 w 4944884"/>
                <a:gd name="connsiteY0-76" fmla="*/ 1823121 h 2495333"/>
                <a:gd name="connsiteX1-77" fmla="*/ 4565093 w 4944884"/>
                <a:gd name="connsiteY1-78" fmla="*/ 1841237 h 2495333"/>
                <a:gd name="connsiteX2-79" fmla="*/ 4611942 w 4944884"/>
                <a:gd name="connsiteY2-80" fmla="*/ 2305971 h 2495333"/>
                <a:gd name="connsiteX3-81" fmla="*/ 0 w 4944884"/>
                <a:gd name="connsiteY3-82" fmla="*/ 2305971 h 2495333"/>
                <a:gd name="connsiteX4-83" fmla="*/ 2305971 w 4944884"/>
                <a:gd name="connsiteY4-84" fmla="*/ 0 h 2495333"/>
                <a:gd name="connsiteX5-85" fmla="*/ 4218119 w 4944884"/>
                <a:gd name="connsiteY5-86" fmla="*/ 1016681 h 2495333"/>
                <a:gd name="connsiteX6-87" fmla="*/ 4282522 w 4944884"/>
                <a:gd name="connsiteY6-88" fmla="*/ 1122692 h 2495333"/>
                <a:gd name="connsiteX0-89" fmla="*/ 4560435 w 4565093"/>
                <a:gd name="connsiteY0-90" fmla="*/ 1823121 h 2384058"/>
                <a:gd name="connsiteX1-91" fmla="*/ 4565093 w 4565093"/>
                <a:gd name="connsiteY1-92" fmla="*/ 1841237 h 2384058"/>
                <a:gd name="connsiteX2-93" fmla="*/ 0 w 4565093"/>
                <a:gd name="connsiteY2-94" fmla="*/ 2305971 h 2384058"/>
                <a:gd name="connsiteX3-95" fmla="*/ 2305971 w 4565093"/>
                <a:gd name="connsiteY3-96" fmla="*/ 0 h 2384058"/>
                <a:gd name="connsiteX4-97" fmla="*/ 4218119 w 4565093"/>
                <a:gd name="connsiteY4-98" fmla="*/ 1016681 h 2384058"/>
                <a:gd name="connsiteX5-99" fmla="*/ 4282522 w 4565093"/>
                <a:gd name="connsiteY5-100" fmla="*/ 1122692 h 2384058"/>
                <a:gd name="connsiteX0-101" fmla="*/ 4560435 w 4560435"/>
                <a:gd name="connsiteY0-102" fmla="*/ 1823121 h 2305971"/>
                <a:gd name="connsiteX1-103" fmla="*/ 0 w 4560435"/>
                <a:gd name="connsiteY1-104" fmla="*/ 2305971 h 2305971"/>
                <a:gd name="connsiteX2-105" fmla="*/ 2305971 w 4560435"/>
                <a:gd name="connsiteY2-106" fmla="*/ 0 h 2305971"/>
                <a:gd name="connsiteX3-107" fmla="*/ 4218119 w 4560435"/>
                <a:gd name="connsiteY3-108" fmla="*/ 1016681 h 2305971"/>
                <a:gd name="connsiteX4-109" fmla="*/ 4282522 w 4560435"/>
                <a:gd name="connsiteY4-110" fmla="*/ 1122692 h 2305971"/>
                <a:gd name="connsiteX0-111" fmla="*/ 0 w 4282522"/>
                <a:gd name="connsiteY0-112" fmla="*/ 2305971 h 2305971"/>
                <a:gd name="connsiteX1-113" fmla="*/ 2305971 w 4282522"/>
                <a:gd name="connsiteY1-114" fmla="*/ 0 h 2305971"/>
                <a:gd name="connsiteX2-115" fmla="*/ 4218119 w 4282522"/>
                <a:gd name="connsiteY2-116" fmla="*/ 1016681 h 2305971"/>
                <a:gd name="connsiteX3-117" fmla="*/ 4282522 w 4282522"/>
                <a:gd name="connsiteY3-118" fmla="*/ 1122692 h 23059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4282522" h="2305971">
                  <a:moveTo>
                    <a:pt x="0" y="2305971"/>
                  </a:moveTo>
                  <a:cubicBezTo>
                    <a:pt x="0" y="1032418"/>
                    <a:pt x="1032418" y="0"/>
                    <a:pt x="2305971" y="0"/>
                  </a:cubicBezTo>
                  <a:cubicBezTo>
                    <a:pt x="3101942" y="0"/>
                    <a:pt x="3803719" y="403288"/>
                    <a:pt x="4218119" y="1016681"/>
                  </a:cubicBezTo>
                  <a:lnTo>
                    <a:pt x="4282522" y="1122692"/>
                  </a:ln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 baseline="0">
                <a:latin typeface="Arial" panose="020B0604020202020204" pitchFamily="34" charset="0"/>
                <a:cs typeface="+mn-ea"/>
                <a:sym typeface="+mn-lt"/>
              </a:endParaRPr>
            </a:p>
          </p:txBody>
        </p:sp>
      </p:grpSp>
      <p:sp>
        <p:nvSpPr>
          <p:cNvPr id="7" name="竖排标题 1"/>
          <p:cNvSpPr>
            <a:spLocks noGrp="1"/>
          </p:cNvSpPr>
          <p:nvPr>
            <p:ph type="title" orient="vert" hasCustomPrompt="1"/>
            <p:custDataLst>
              <p:tags r:id="rId15"/>
            </p:custDataLst>
          </p:nvPr>
        </p:nvSpPr>
        <p:spPr>
          <a:xfrm>
            <a:off x="5546115" y="1747594"/>
            <a:ext cx="1099770" cy="3362813"/>
          </a:xfrm>
        </p:spPr>
        <p:txBody>
          <a:bodyPr vert="eaVert" lIns="90000" tIns="46800" rIns="90000" bIns="46800" anchor="ctr">
            <a:normAutofit/>
          </a:bodyPr>
          <a:lstStyle>
            <a:lvl1pPr algn="ctr">
              <a:defRPr sz="4800" b="1" u="none" strike="noStrike" kern="1200" cap="none" spc="200" normalizeH="0" baseline="0">
                <a:solidFill>
                  <a:schemeClr val="accent1"/>
                </a:solidFill>
                <a:uFillTx/>
                <a:latin typeface="Arial" panose="020B0604020202020204" pitchFamily="34" charset="0"/>
                <a:ea typeface="汉仪尚巍手书W" panose="00020600040101010101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pic>
        <p:nvPicPr>
          <p:cNvPr id="11" name="图片 10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92735" y="164465"/>
            <a:ext cx="11606530" cy="652843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128905"/>
            <a:ext cx="1070610" cy="62801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隶书" panose="02010509060101010101" pitchFamily="49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panose="02010509060101010101" pitchFamily="49" charset="-122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128905"/>
            <a:ext cx="1070610" cy="62801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隶书" panose="02010509060101010101" pitchFamily="49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128905"/>
            <a:ext cx="1070610" cy="62801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4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panose="02010509060101010101" pitchFamily="49" charset="-122"/>
              <a:sym typeface="+mn-ea"/>
            </a:endParaRPr>
          </a:p>
        </p:txBody>
      </p:sp>
      <p:pic>
        <p:nvPicPr>
          <p:cNvPr id="15" name="图片 14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 userDrawn="1"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128905"/>
            <a:ext cx="1070610" cy="62801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  <a:lvl2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2pPr>
            <a:lvl3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3pPr>
            <a:lvl4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4pPr>
            <a:lvl5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隶书" panose="02010509060101010101" pitchFamily="49" charset="-122"/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346710" y="310515"/>
            <a:ext cx="1626870" cy="95440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950200" y="3272155"/>
            <a:ext cx="4241800" cy="362394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latin typeface="Arial" panose="020B0604020202020204" pitchFamily="34" charset="0"/>
                <a:ea typeface="隶书" panose="020105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4417" y="1270000"/>
            <a:ext cx="5376672" cy="4464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20545" y="1270000"/>
            <a:ext cx="5376672" cy="44640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>
    <p:fade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6" Type="http://schemas.openxmlformats.org/officeDocument/2006/relationships/theme" Target="../theme/theme2.xml"/><Relationship Id="rId25" Type="http://schemas.openxmlformats.org/officeDocument/2006/relationships/tags" Target="../tags/tag178.xml"/><Relationship Id="rId24" Type="http://schemas.openxmlformats.org/officeDocument/2006/relationships/tags" Target="../tags/tag177.xml"/><Relationship Id="rId23" Type="http://schemas.openxmlformats.org/officeDocument/2006/relationships/tags" Target="../tags/tag176.xml"/><Relationship Id="rId22" Type="http://schemas.openxmlformats.org/officeDocument/2006/relationships/tags" Target="../tags/tag175.xml"/><Relationship Id="rId21" Type="http://schemas.openxmlformats.org/officeDocument/2006/relationships/tags" Target="../tags/tag174.xml"/><Relationship Id="rId20" Type="http://schemas.openxmlformats.org/officeDocument/2006/relationships/tags" Target="../tags/tag173.xml"/><Relationship Id="rId2" Type="http://schemas.openxmlformats.org/officeDocument/2006/relationships/slideLayout" Target="../slideLayouts/slideLayout13.xml"/><Relationship Id="rId19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25" descr="8-8副本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1027" name="标题 1026"/>
          <p:cNvSpPr>
            <a:spLocks noGrp="1"/>
          </p:cNvSpPr>
          <p:nvPr>
            <p:ph type="title"/>
          </p:nvPr>
        </p:nvSpPr>
        <p:spPr>
          <a:xfrm>
            <a:off x="609600" y="406400"/>
            <a:ext cx="10972800" cy="7905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8" name="文本占位符 1027"/>
          <p:cNvSpPr>
            <a:spLocks noGrp="1"/>
          </p:cNvSpPr>
          <p:nvPr>
            <p:ph type="body" idx="1"/>
          </p:nvPr>
        </p:nvSpPr>
        <p:spPr>
          <a:xfrm>
            <a:off x="624417" y="1270000"/>
            <a:ext cx="10972800" cy="44640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9" name="日期占位符 1028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/>
            </a:lvl1pPr>
          </a:lstStyle>
          <a:p>
            <a:fld id="{2958B55A-7ABD-42F5-8B48-CEDA238609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0" name="页脚占位符 1029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1" name="灯片编号占位符 1030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/>
            </a:lvl1pPr>
          </a:lstStyle>
          <a:p>
            <a:fld id="{DED30EEE-F89B-47E0-ADE1-A0AE31295F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36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0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1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隶书" panose="02010509060101010101" pitchFamily="49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75000"/>
              <a:lumOff val="25000"/>
            </a:schemeClr>
          </a:solidFill>
          <a:uFillTx/>
          <a:latin typeface="Arial" panose="020B0604020202020204" pitchFamily="34" charset="0"/>
          <a:ea typeface="隶书" panose="02010509060101010101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24.xml"/><Relationship Id="rId5" Type="http://schemas.openxmlformats.org/officeDocument/2006/relationships/tags" Target="../tags/tag223.xml"/><Relationship Id="rId4" Type="http://schemas.openxmlformats.org/officeDocument/2006/relationships/image" Target="../media/image8.png"/><Relationship Id="rId3" Type="http://schemas.openxmlformats.org/officeDocument/2006/relationships/tags" Target="../tags/tag222.xml"/><Relationship Id="rId2" Type="http://schemas.openxmlformats.org/officeDocument/2006/relationships/image" Target="../media/image7.png"/><Relationship Id="rId1" Type="http://schemas.openxmlformats.org/officeDocument/2006/relationships/tags" Target="../tags/tag221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26.xml"/><Relationship Id="rId1" Type="http://schemas.openxmlformats.org/officeDocument/2006/relationships/tags" Target="../tags/tag225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30.xml"/><Relationship Id="rId5" Type="http://schemas.openxmlformats.org/officeDocument/2006/relationships/tags" Target="../tags/tag229.xml"/><Relationship Id="rId4" Type="http://schemas.openxmlformats.org/officeDocument/2006/relationships/image" Target="../media/image8.png"/><Relationship Id="rId3" Type="http://schemas.openxmlformats.org/officeDocument/2006/relationships/tags" Target="../tags/tag228.xml"/><Relationship Id="rId2" Type="http://schemas.openxmlformats.org/officeDocument/2006/relationships/image" Target="../media/image7.png"/><Relationship Id="rId1" Type="http://schemas.openxmlformats.org/officeDocument/2006/relationships/tags" Target="../tags/tag22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89.xml"/><Relationship Id="rId8" Type="http://schemas.openxmlformats.org/officeDocument/2006/relationships/tags" Target="../tags/tag188.xml"/><Relationship Id="rId7" Type="http://schemas.openxmlformats.org/officeDocument/2006/relationships/tags" Target="../tags/tag187.xml"/><Relationship Id="rId6" Type="http://schemas.openxmlformats.org/officeDocument/2006/relationships/tags" Target="../tags/tag186.xml"/><Relationship Id="rId5" Type="http://schemas.openxmlformats.org/officeDocument/2006/relationships/tags" Target="../tags/tag185.xml"/><Relationship Id="rId4" Type="http://schemas.openxmlformats.org/officeDocument/2006/relationships/tags" Target="../tags/tag184.xml"/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8" Type="http://schemas.openxmlformats.org/officeDocument/2006/relationships/notesSlide" Target="../notesSlides/notesSlide2.xml"/><Relationship Id="rId17" Type="http://schemas.openxmlformats.org/officeDocument/2006/relationships/slideLayout" Target="../slideLayouts/slideLayout17.xml"/><Relationship Id="rId16" Type="http://schemas.openxmlformats.org/officeDocument/2006/relationships/tags" Target="../tags/tag196.xml"/><Relationship Id="rId15" Type="http://schemas.openxmlformats.org/officeDocument/2006/relationships/tags" Target="../tags/tag195.xml"/><Relationship Id="rId14" Type="http://schemas.openxmlformats.org/officeDocument/2006/relationships/tags" Target="../tags/tag194.xml"/><Relationship Id="rId13" Type="http://schemas.openxmlformats.org/officeDocument/2006/relationships/tags" Target="../tags/tag193.xml"/><Relationship Id="rId12" Type="http://schemas.openxmlformats.org/officeDocument/2006/relationships/tags" Target="../tags/tag192.xml"/><Relationship Id="rId11" Type="http://schemas.openxmlformats.org/officeDocument/2006/relationships/tags" Target="../tags/tag191.xml"/><Relationship Id="rId10" Type="http://schemas.openxmlformats.org/officeDocument/2006/relationships/tags" Target="../tags/tag190.xml"/><Relationship Id="rId1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98.xml"/><Relationship Id="rId1" Type="http://schemas.openxmlformats.org/officeDocument/2006/relationships/tags" Target="../tags/tag19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7" Type="http://schemas.openxmlformats.org/officeDocument/2006/relationships/tags" Target="../tags/tag203.xml"/><Relationship Id="rId6" Type="http://schemas.openxmlformats.org/officeDocument/2006/relationships/tags" Target="../tags/tag202.xml"/><Relationship Id="rId5" Type="http://schemas.openxmlformats.org/officeDocument/2006/relationships/tags" Target="../tags/tag201.xml"/><Relationship Id="rId4" Type="http://schemas.openxmlformats.org/officeDocument/2006/relationships/image" Target="../media/image8.png"/><Relationship Id="rId3" Type="http://schemas.openxmlformats.org/officeDocument/2006/relationships/tags" Target="../tags/tag200.xml"/><Relationship Id="rId2" Type="http://schemas.openxmlformats.org/officeDocument/2006/relationships/image" Target="../media/image7.png"/><Relationship Id="rId1" Type="http://schemas.openxmlformats.org/officeDocument/2006/relationships/tags" Target="../tags/tag199.xml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image" Target="../media/image8.png"/><Relationship Id="rId3" Type="http://schemas.openxmlformats.org/officeDocument/2006/relationships/tags" Target="../tags/tag205.xml"/><Relationship Id="rId2" Type="http://schemas.openxmlformats.org/officeDocument/2006/relationships/image" Target="../media/image7.png"/><Relationship Id="rId1" Type="http://schemas.openxmlformats.org/officeDocument/2006/relationships/tags" Target="../tags/tag204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09.xml"/><Relationship Id="rId1" Type="http://schemas.openxmlformats.org/officeDocument/2006/relationships/tags" Target="../tags/tag20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7" Type="http://schemas.openxmlformats.org/officeDocument/2006/relationships/tags" Target="../tags/tag214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image" Target="../media/image8.png"/><Relationship Id="rId3" Type="http://schemas.openxmlformats.org/officeDocument/2006/relationships/tags" Target="../tags/tag211.xml"/><Relationship Id="rId2" Type="http://schemas.openxmlformats.org/officeDocument/2006/relationships/image" Target="../media/image7.png"/><Relationship Id="rId1" Type="http://schemas.openxmlformats.org/officeDocument/2006/relationships/tags" Target="../tags/tag210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8.xml"/><Relationship Id="rId6" Type="http://schemas.openxmlformats.org/officeDocument/2006/relationships/tags" Target="../tags/tag218.xml"/><Relationship Id="rId5" Type="http://schemas.openxmlformats.org/officeDocument/2006/relationships/tags" Target="../tags/tag217.xml"/><Relationship Id="rId4" Type="http://schemas.openxmlformats.org/officeDocument/2006/relationships/image" Target="../media/image8.png"/><Relationship Id="rId3" Type="http://schemas.openxmlformats.org/officeDocument/2006/relationships/tags" Target="../tags/tag216.xml"/><Relationship Id="rId2" Type="http://schemas.openxmlformats.org/officeDocument/2006/relationships/image" Target="../media/image7.png"/><Relationship Id="rId1" Type="http://schemas.openxmlformats.org/officeDocument/2006/relationships/tags" Target="../tags/tag215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220.xml"/><Relationship Id="rId1" Type="http://schemas.openxmlformats.org/officeDocument/2006/relationships/tags" Target="../tags/tag2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 bwMode="auto">
          <a:xfrm>
            <a:off x="4883510" y="4800131"/>
            <a:ext cx="2425245" cy="30670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2023</a:t>
            </a:r>
            <a:r>
              <a:rPr lang="zh-CN" altLang="en-US" sz="1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1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140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月</a:t>
            </a:r>
            <a:endParaRPr lang="zh-CN" altLang="en-US" sz="1400" dirty="0" smtClean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9"/>
          <p:cNvSpPr txBox="1"/>
          <p:nvPr>
            <p:custDataLst>
              <p:tags r:id="rId2"/>
            </p:custDataLst>
          </p:nvPr>
        </p:nvSpPr>
        <p:spPr bwMode="auto">
          <a:xfrm>
            <a:off x="1429651" y="4290458"/>
            <a:ext cx="9332964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zh-CN" altLang="en-US" spc="-70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（</a:t>
            </a:r>
            <a:r>
              <a:rPr lang="zh-CN" altLang="en-US" spc="-70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设计单位名称</a:t>
            </a:r>
            <a:r>
              <a:rPr lang="zh-CN" altLang="en-US" spc="-70" dirty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中宋" panose="02010600040101010101" pitchFamily="2" charset="-122"/>
                <a:ea typeface="华文中宋" panose="02010600040101010101" pitchFamily="2" charset="-122"/>
              </a:rPr>
              <a:t>）</a:t>
            </a:r>
            <a:endParaRPr lang="zh-CN" altLang="en-US" spc="-70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867410" y="2240280"/>
            <a:ext cx="10673080" cy="265874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ctr"/>
            <a:r>
              <a:rPr lang="zh-CN" sz="4000" b="0">
                <a:solidFill>
                  <a:srgbClr val="000000"/>
                </a:solidFill>
                <a:cs typeface="方正仿宋_GBK" charset="0"/>
              </a:rPr>
              <a:t>重庆市丰都博物馆建筑方案设计及片区详细</a:t>
            </a:r>
            <a:endParaRPr lang="zh-CN" sz="4000" b="0">
              <a:solidFill>
                <a:srgbClr val="000000"/>
              </a:solidFill>
              <a:cs typeface="方正仿宋_GBK" charset="0"/>
            </a:endParaRPr>
          </a:p>
          <a:p>
            <a:pPr indent="0" algn="ctr"/>
            <a:r>
              <a:rPr lang="zh-CN" sz="4000" b="0">
                <a:solidFill>
                  <a:srgbClr val="000000"/>
                </a:solidFill>
                <a:cs typeface="方正仿宋_GBK" charset="0"/>
              </a:rPr>
              <a:t>城市设计征集资格预审</a:t>
            </a:r>
            <a:endParaRPr lang="en-US" altLang="zh-CN" sz="4000" b="0">
              <a:solidFill>
                <a:srgbClr val="000000"/>
              </a:solidFill>
              <a:cs typeface="方正仿宋_GBK" charset="0"/>
            </a:endParaRPr>
          </a:p>
        </p:txBody>
      </p:sp>
    </p:spTree>
    <p:custDataLst>
      <p:tags r:id="rId3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-52070" y="-1270"/>
            <a:ext cx="12271375" cy="5575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7992" y="1286860"/>
            <a:ext cx="6096000" cy="5067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团队主要设计人员介绍</a:t>
            </a:r>
            <a:endParaRPr lang="zh-CN" altLang="en-US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87992" y="555975"/>
            <a:ext cx="609600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sz="2800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三、</a:t>
            </a:r>
            <a:r>
              <a:rPr lang="zh-CN" altLang="en-US" sz="2800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报名团队介绍</a:t>
            </a:r>
            <a:endParaRPr lang="zh-CN" altLang="en-US" sz="2800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  <p:graphicFrame>
        <p:nvGraphicFramePr>
          <p:cNvPr id="3" name="表格 -1"/>
          <p:cNvGraphicFramePr/>
          <p:nvPr/>
        </p:nvGraphicFramePr>
        <p:xfrm>
          <a:off x="288290" y="1917066"/>
          <a:ext cx="11111230" cy="25025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9313"/>
                <a:gridCol w="2169552"/>
                <a:gridCol w="2654279"/>
                <a:gridCol w="2544043"/>
                <a:gridCol w="2544043"/>
              </a:tblGrid>
              <a:tr h="2851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 dirty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序号</a:t>
                      </a:r>
                      <a:endParaRPr lang="zh-CN" altLang="en-US" sz="1600" b="0" dirty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姓名</a:t>
                      </a:r>
                      <a:endParaRPr lang="zh-CN" altLang="en-US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本项目职务</a:t>
                      </a:r>
                      <a:endParaRPr lang="zh-CN" altLang="en-US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 dirty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专业</a:t>
                      </a:r>
                      <a:endParaRPr lang="zh-CN" altLang="en-US" sz="1600" b="0" dirty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 dirty="0" smtClean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其他补充</a:t>
                      </a:r>
                      <a:endParaRPr lang="zh-CN" altLang="en-US" sz="1600" b="0" dirty="0" smtClean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572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zh-CN" altLang="en-US" sz="1600" b="0" dirty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zh-CN" altLang="en-US" sz="1600" b="0" dirty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>
            <p:custDataLst>
              <p:tags r:id="rId1"/>
            </p:custDataLst>
          </p:nvPr>
        </p:nvSpPr>
        <p:spPr>
          <a:xfrm>
            <a:off x="2543175" y="3026410"/>
            <a:ext cx="7334250" cy="166497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ctr"/>
            <a:r>
              <a:rPr lang="zh-CN" sz="4000" b="0">
                <a:solidFill>
                  <a:srgbClr val="000000"/>
                </a:solidFill>
                <a:cs typeface="方正仿宋_GBK" charset="0"/>
              </a:rPr>
              <a:t>四、自我推荐说明</a:t>
            </a:r>
            <a:endParaRPr lang="en-US" altLang="zh-CN" sz="4000" b="0">
              <a:solidFill>
                <a:srgbClr val="000000"/>
              </a:solidFill>
              <a:cs typeface="方正仿宋_GBK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-52070" y="-1270"/>
            <a:ext cx="12271375" cy="5575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7992" y="1286860"/>
            <a:ext cx="6096000" cy="5067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不超过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3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00</a:t>
            </a: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字</a:t>
            </a:r>
            <a:endParaRPr lang="zh-CN" altLang="en-US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87992" y="555975"/>
            <a:ext cx="609600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sz="2800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四、</a:t>
            </a:r>
            <a:r>
              <a:rPr lang="zh-CN" altLang="en-US" sz="2800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自我推荐说明</a:t>
            </a:r>
            <a:endParaRPr lang="zh-CN" altLang="en-US" sz="2800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1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3181" r="-7736" b="46617"/>
          <a:stretch>
            <a:fillRect/>
          </a:stretch>
        </p:blipFill>
        <p:spPr>
          <a:xfrm flipH="1">
            <a:off x="609600" y="4980834"/>
            <a:ext cx="4484966" cy="1257300"/>
          </a:xfrm>
          <a:prstGeom prst="rect">
            <a:avLst/>
          </a:prstGeom>
        </p:spPr>
      </p:pic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 rot="16200000">
            <a:off x="2342515" y="2230755"/>
            <a:ext cx="923290" cy="3477895"/>
          </a:xfrm>
          <a:prstGeom prst="rect">
            <a:avLst/>
          </a:prstGeom>
        </p:spPr>
        <p:txBody>
          <a:bodyPr vert="eaVert" wrap="none">
            <a:spAutoFit/>
          </a:bodyPr>
          <a:p>
            <a:r>
              <a:rPr lang="en-US" altLang="zh-CN" sz="4800" dirty="0">
                <a:gradFill flip="none" rotWithShape="1">
                  <a:gsLst>
                    <a:gs pos="0">
                      <a:schemeClr val="bg1"/>
                    </a:gs>
                    <a:gs pos="40000">
                      <a:schemeClr val="bg1"/>
                    </a:gs>
                    <a:gs pos="87000">
                      <a:schemeClr val="bg1">
                        <a:alpha val="0"/>
                      </a:schemeClr>
                    </a:gs>
                  </a:gsLst>
                  <a:lin ang="16200000" scaled="0"/>
                  <a:tileRect/>
                </a:gradFill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lang="en-US" altLang="zh-CN" sz="4800" dirty="0">
              <a:gradFill flip="none" rotWithShape="1">
                <a:gsLst>
                  <a:gs pos="0">
                    <a:schemeClr val="bg1"/>
                  </a:gs>
                  <a:gs pos="40000">
                    <a:schemeClr val="bg1"/>
                  </a:gs>
                  <a:gs pos="87000">
                    <a:schemeClr val="bg1">
                      <a:alpha val="0"/>
                    </a:schemeClr>
                  </a:gs>
                </a:gsLst>
                <a:lin ang="16200000" scaled="0"/>
                <a:tileRect/>
              </a:gra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矩形 39"/>
          <p:cNvSpPr/>
          <p:nvPr>
            <p:custDataLst>
              <p:tags r:id="rId3"/>
            </p:custDataLst>
          </p:nvPr>
        </p:nvSpPr>
        <p:spPr>
          <a:xfrm>
            <a:off x="10069149" y="2608947"/>
            <a:ext cx="965711" cy="2057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lIns="90000" tIns="46800" rIns="90000" bIns="46800" rtlCol="0" anchor="ctr">
            <a:normAutofit fontScale="8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5500" dirty="0">
                <a:solidFill>
                  <a:schemeClr val="lt1"/>
                </a:solidFill>
                <a:uFillTx/>
                <a:latin typeface="Arial" panose="020B0604020202020204" pitchFamily="34" charset="0"/>
                <a:ea typeface="汉仪尚巍手书W" panose="00020600040101010101" charset="-122"/>
                <a:cs typeface="+mj-cs"/>
              </a:rPr>
              <a:t>目 录</a:t>
            </a:r>
            <a:endParaRPr lang="zh-CN" altLang="en-US" sz="5500" dirty="0">
              <a:solidFill>
                <a:schemeClr val="lt1"/>
              </a:solidFill>
              <a:uFillTx/>
              <a:latin typeface="Arial" panose="020B0604020202020204" pitchFamily="34" charset="0"/>
              <a:ea typeface="汉仪尚巍手书W" panose="00020600040101010101" charset="-122"/>
              <a:cs typeface="+mj-cs"/>
            </a:endParaRPr>
          </a:p>
        </p:txBody>
      </p:sp>
      <p:sp>
        <p:nvSpPr>
          <p:cNvPr id="6" name="等腰三角形 5"/>
          <p:cNvSpPr/>
          <p:nvPr>
            <p:custDataLst>
              <p:tags r:id="rId4"/>
            </p:custDataLst>
          </p:nvPr>
        </p:nvSpPr>
        <p:spPr>
          <a:xfrm rot="5400000">
            <a:off x="1334620" y="1206382"/>
            <a:ext cx="560414" cy="51109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7" name="等腰三角形 6"/>
          <p:cNvSpPr/>
          <p:nvPr>
            <p:custDataLst>
              <p:tags r:id="rId5"/>
            </p:custDataLst>
          </p:nvPr>
        </p:nvSpPr>
        <p:spPr>
          <a:xfrm rot="5400000">
            <a:off x="1173320" y="1194947"/>
            <a:ext cx="560414" cy="51109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44" name="等腰三角形 43"/>
          <p:cNvSpPr/>
          <p:nvPr>
            <p:custDataLst>
              <p:tags r:id="rId6"/>
            </p:custDataLst>
          </p:nvPr>
        </p:nvSpPr>
        <p:spPr>
          <a:xfrm rot="5400000">
            <a:off x="1334620" y="2561679"/>
            <a:ext cx="560414" cy="51109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45" name="等腰三角形 44"/>
          <p:cNvSpPr/>
          <p:nvPr>
            <p:custDataLst>
              <p:tags r:id="rId7"/>
            </p:custDataLst>
          </p:nvPr>
        </p:nvSpPr>
        <p:spPr>
          <a:xfrm rot="5400000">
            <a:off x="1173320" y="2550244"/>
            <a:ext cx="560414" cy="51109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49" name="等腰三角形 48"/>
          <p:cNvSpPr/>
          <p:nvPr>
            <p:custDataLst>
              <p:tags r:id="rId8"/>
            </p:custDataLst>
          </p:nvPr>
        </p:nvSpPr>
        <p:spPr>
          <a:xfrm rot="5400000">
            <a:off x="1334620" y="3916976"/>
            <a:ext cx="560414" cy="51109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50" name="等腰三角形 49"/>
          <p:cNvSpPr/>
          <p:nvPr>
            <p:custDataLst>
              <p:tags r:id="rId9"/>
            </p:custDataLst>
          </p:nvPr>
        </p:nvSpPr>
        <p:spPr>
          <a:xfrm rot="5400000">
            <a:off x="1173320" y="3905541"/>
            <a:ext cx="560414" cy="51109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54" name="等腰三角形 53"/>
          <p:cNvSpPr/>
          <p:nvPr>
            <p:custDataLst>
              <p:tags r:id="rId10"/>
            </p:custDataLst>
          </p:nvPr>
        </p:nvSpPr>
        <p:spPr>
          <a:xfrm rot="5400000">
            <a:off x="1334620" y="5272273"/>
            <a:ext cx="560414" cy="51109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55" name="等腰三角形 54"/>
          <p:cNvSpPr/>
          <p:nvPr>
            <p:custDataLst>
              <p:tags r:id="rId11"/>
            </p:custDataLst>
          </p:nvPr>
        </p:nvSpPr>
        <p:spPr>
          <a:xfrm rot="5400000">
            <a:off x="1173320" y="5260838"/>
            <a:ext cx="560414" cy="511090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Arial" panose="020B0604020202020204" pitchFamily="34" charset="0"/>
            </a:endParaRPr>
          </a:p>
        </p:txBody>
      </p:sp>
      <p:sp>
        <p:nvSpPr>
          <p:cNvPr id="56" name="文本框 55"/>
          <p:cNvSpPr txBox="1"/>
          <p:nvPr>
            <p:custDataLst>
              <p:tags r:id="rId12"/>
            </p:custDataLst>
          </p:nvPr>
        </p:nvSpPr>
        <p:spPr>
          <a:xfrm>
            <a:off x="1897745" y="4950281"/>
            <a:ext cx="7086457" cy="562366"/>
          </a:xfrm>
          <a:prstGeom prst="rect">
            <a:avLst/>
          </a:prstGeom>
          <a:noFill/>
        </p:spPr>
        <p:txBody>
          <a:bodyPr wrap="square" anchor="b">
            <a:normAutofit/>
          </a:bodyPr>
          <a:lstStyle>
            <a:defPPr>
              <a:defRPr lang="zh-CN"/>
            </a:defPPr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lumMod val="25000"/>
                  </a:schemeClr>
                </a:solidFill>
                <a:latin typeface="Calibri Light" panose="020F0302020204030204"/>
                <a:ea typeface="+mn-ea"/>
              </a:defRPr>
            </a:lvl1pPr>
          </a:lstStyle>
          <a:p>
            <a: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rPr>
              <a:t>自我推荐说明</a:t>
            </a:r>
            <a:endParaRPr lang="zh-CN" altLang="en-US" sz="20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panose="02010509060101010101" pitchFamily="49" charset="-122"/>
              <a:cs typeface="+mj-cs"/>
              <a:sym typeface="+mn-ea"/>
            </a:endParaRPr>
          </a:p>
        </p:txBody>
      </p:sp>
      <p:sp>
        <p:nvSpPr>
          <p:cNvPr id="41" name="文本框 40"/>
          <p:cNvSpPr txBox="1"/>
          <p:nvPr>
            <p:custDataLst>
              <p:tags r:id="rId13"/>
            </p:custDataLst>
          </p:nvPr>
        </p:nvSpPr>
        <p:spPr>
          <a:xfrm>
            <a:off x="1897745" y="884390"/>
            <a:ext cx="7086457" cy="562366"/>
          </a:xfrm>
          <a:prstGeom prst="rect">
            <a:avLst/>
          </a:prstGeom>
          <a:noFill/>
        </p:spPr>
        <p:txBody>
          <a:bodyPr wrap="square" anchor="b">
            <a:normAutofit/>
          </a:bodyPr>
          <a:lstStyle>
            <a:defPPr>
              <a:defRPr lang="zh-CN"/>
            </a:defPPr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lumMod val="25000"/>
                  </a:schemeClr>
                </a:solidFill>
                <a:latin typeface="Calibri Light" panose="020F0302020204030204"/>
                <a:ea typeface="+mn-ea"/>
              </a:defRPr>
            </a:lvl1pPr>
          </a:lstStyle>
          <a:p>
            <a: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rPr>
              <a:t>设计单位介绍</a:t>
            </a:r>
            <a:endParaRPr lang="zh-CN" altLang="en-US" sz="20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panose="02010509060101010101" pitchFamily="49" charset="-122"/>
              <a:cs typeface="+mj-cs"/>
              <a:sym typeface="+mn-ea"/>
            </a:endParaRPr>
          </a:p>
        </p:txBody>
      </p:sp>
      <p:sp>
        <p:nvSpPr>
          <p:cNvPr id="46" name="文本框 45"/>
          <p:cNvSpPr txBox="1"/>
          <p:nvPr>
            <p:custDataLst>
              <p:tags r:id="rId14"/>
            </p:custDataLst>
          </p:nvPr>
        </p:nvSpPr>
        <p:spPr>
          <a:xfrm>
            <a:off x="1897745" y="2239687"/>
            <a:ext cx="7086457" cy="562366"/>
          </a:xfrm>
          <a:prstGeom prst="rect">
            <a:avLst/>
          </a:prstGeom>
          <a:noFill/>
        </p:spPr>
        <p:txBody>
          <a:bodyPr wrap="square" anchor="b">
            <a:normAutofit/>
          </a:bodyPr>
          <a:lstStyle>
            <a:defPPr>
              <a:defRPr lang="zh-CN"/>
            </a:defPPr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lumMod val="25000"/>
                  </a:schemeClr>
                </a:solidFill>
                <a:latin typeface="Calibri Light" panose="020F0302020204030204"/>
                <a:ea typeface="+mn-ea"/>
              </a:defRPr>
            </a:lvl1pPr>
          </a:lstStyle>
          <a:p>
            <a: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rPr>
              <a:t>主创设计师介绍</a:t>
            </a:r>
            <a:endParaRPr lang="zh-CN" altLang="en-US" sz="20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panose="02010509060101010101" pitchFamily="49" charset="-122"/>
              <a:cs typeface="+mj-cs"/>
              <a:sym typeface="+mn-ea"/>
            </a:endParaRPr>
          </a:p>
        </p:txBody>
      </p:sp>
      <p:sp>
        <p:nvSpPr>
          <p:cNvPr id="51" name="文本框 50"/>
          <p:cNvSpPr txBox="1"/>
          <p:nvPr>
            <p:custDataLst>
              <p:tags r:id="rId15"/>
            </p:custDataLst>
          </p:nvPr>
        </p:nvSpPr>
        <p:spPr>
          <a:xfrm>
            <a:off x="1897745" y="3594984"/>
            <a:ext cx="7086457" cy="562366"/>
          </a:xfrm>
          <a:prstGeom prst="rect">
            <a:avLst/>
          </a:prstGeom>
          <a:noFill/>
        </p:spPr>
        <p:txBody>
          <a:bodyPr wrap="square" anchor="b">
            <a:normAutofit/>
          </a:bodyPr>
          <a:lstStyle>
            <a:defPPr>
              <a:defRPr lang="zh-CN"/>
            </a:defPPr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2">
                    <a:lumMod val="25000"/>
                  </a:schemeClr>
                </a:solidFill>
                <a:latin typeface="Calibri Light" panose="020F0302020204030204"/>
                <a:ea typeface="+mn-ea"/>
              </a:defRPr>
            </a:lvl1pPr>
          </a:lstStyle>
          <a:p>
            <a:pPr marL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隶书" panose="02010509060101010101" pitchFamily="49" charset="-122"/>
                <a:cs typeface="+mj-cs"/>
                <a:sym typeface="+mn-ea"/>
              </a:rPr>
              <a:t>报名团队介绍</a:t>
            </a:r>
            <a:endParaRPr lang="zh-CN" altLang="en-US" sz="2000" dirty="0">
              <a:solidFill>
                <a:schemeClr val="dk1">
                  <a:lumMod val="75000"/>
                  <a:lumOff val="25000"/>
                </a:schemeClr>
              </a:solidFill>
              <a:latin typeface="Arial" panose="020B0604020202020204" pitchFamily="34" charset="0"/>
              <a:ea typeface="隶书" panose="02010509060101010101" pitchFamily="49" charset="-122"/>
              <a:cs typeface="+mj-cs"/>
              <a:sym typeface="+mn-ea"/>
            </a:endParaRPr>
          </a:p>
        </p:txBody>
      </p:sp>
    </p:spTree>
    <p:custDataLst>
      <p:tags r:id="rId16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>
            <p:custDataLst>
              <p:tags r:id="rId1"/>
            </p:custDataLst>
          </p:nvPr>
        </p:nvSpPr>
        <p:spPr>
          <a:xfrm>
            <a:off x="2543175" y="3026410"/>
            <a:ext cx="7334250" cy="166497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ctr"/>
            <a:r>
              <a:rPr lang="zh-CN" sz="4000" b="0">
                <a:solidFill>
                  <a:srgbClr val="000000"/>
                </a:solidFill>
                <a:cs typeface="方正仿宋_GBK" charset="0"/>
              </a:rPr>
              <a:t>一、设计单位介绍</a:t>
            </a:r>
            <a:endParaRPr lang="en-US" altLang="zh-CN" sz="4000" b="0">
              <a:solidFill>
                <a:srgbClr val="000000"/>
              </a:solidFill>
              <a:cs typeface="方正仿宋_GBK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-52070" y="-1270"/>
            <a:ext cx="12271375" cy="5575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7992" y="555975"/>
            <a:ext cx="609600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sz="2800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一、</a:t>
            </a:r>
            <a:r>
              <a:rPr lang="zh-CN" altLang="en-US" sz="2800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设计单位介绍</a:t>
            </a:r>
            <a:endParaRPr lang="zh-CN" altLang="en-US" sz="2800" dirty="0" smtClean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  <p:sp>
        <p:nvSpPr>
          <p:cNvPr id="5" name="矩形 4"/>
          <p:cNvSpPr/>
          <p:nvPr>
            <p:custDataLst>
              <p:tags r:id="rId6"/>
            </p:custDataLst>
          </p:nvPr>
        </p:nvSpPr>
        <p:spPr>
          <a:xfrm>
            <a:off x="287991" y="1286860"/>
            <a:ext cx="7238223" cy="258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设计单位基本情况</a:t>
            </a:r>
            <a:r>
              <a:rPr lang="zh-CN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；</a:t>
            </a:r>
            <a:endParaRPr lang="en-US" altLang="zh-CN" dirty="0" smtClean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  <a:p>
            <a:pPr>
              <a:lnSpc>
                <a:spcPct val="150000"/>
              </a:lnSpc>
              <a:buSzPct val="80000"/>
            </a:pPr>
            <a:r>
              <a:rPr lang="zh-CN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公司</a:t>
            </a:r>
            <a:r>
              <a:rPr lang="zh-CN" altLang="zh-CN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营业执照</a:t>
            </a:r>
            <a:r>
              <a:rPr lang="en-US" altLang="zh-CN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/</a:t>
            </a:r>
            <a:r>
              <a:rPr lang="zh-CN" altLang="zh-CN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商业登记证明</a:t>
            </a:r>
            <a:r>
              <a:rPr lang="zh-CN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；</a:t>
            </a:r>
            <a:endParaRPr lang="en-US" altLang="zh-CN" dirty="0" smtClean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  <a:p>
            <a:pPr>
              <a:lnSpc>
                <a:spcPct val="150000"/>
              </a:lnSpc>
              <a:buSzPct val="80000"/>
            </a:pPr>
            <a:r>
              <a:rPr lang="zh-CN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资质</a:t>
            </a:r>
            <a:r>
              <a:rPr lang="zh-CN" altLang="zh-CN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证明复印件需加盖公司公章或</a:t>
            </a:r>
            <a:r>
              <a:rPr lang="zh-CN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签字</a:t>
            </a:r>
            <a:r>
              <a:rPr lang="en-US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;</a:t>
            </a:r>
            <a:endParaRPr lang="en-US" altLang="zh-CN" dirty="0" smtClean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</a:endParaRPr>
          </a:p>
          <a:p>
            <a:pPr>
              <a:lnSpc>
                <a:spcPct val="150000"/>
              </a:lnSpc>
              <a:buSzPct val="80000"/>
            </a:pPr>
            <a:r>
              <a:rPr lang="zh-CN" altLang="en-US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是否有联合体，如</a:t>
            </a:r>
            <a:r>
              <a:rPr lang="zh-CN" altLang="en-US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有，需</a:t>
            </a:r>
            <a:r>
              <a:rPr lang="zh-CN" altLang="en-US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明确</a:t>
            </a:r>
            <a:r>
              <a:rPr lang="zh-CN" altLang="zh-CN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联合体分工</a:t>
            </a:r>
            <a:r>
              <a:rPr lang="zh-CN" altLang="en-US" dirty="0" smtClean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</a:rPr>
              <a:t>。</a:t>
            </a:r>
            <a:endParaRPr lang="en-US" altLang="zh-CN" dirty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  <a:p>
            <a:pPr>
              <a:lnSpc>
                <a:spcPct val="150000"/>
              </a:lnSpc>
              <a:buSzPct val="80000"/>
            </a:pPr>
            <a:endParaRPr lang="en-US" altLang="zh-CN" dirty="0" smtClean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  <a:p>
            <a:pPr>
              <a:lnSpc>
                <a:spcPct val="150000"/>
              </a:lnSpc>
              <a:buSzPct val="80000"/>
            </a:pPr>
            <a:endParaRPr lang="en-US" altLang="zh-CN" dirty="0" smtClean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-52070" y="-1270"/>
            <a:ext cx="12271375" cy="5575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7992" y="555975"/>
            <a:ext cx="609600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sz="2800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一</a:t>
            </a:r>
            <a:r>
              <a:rPr lang="zh-CN" altLang="en-US" sz="2800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、设计单位介绍</a:t>
            </a:r>
            <a:endParaRPr lang="zh-CN" altLang="en-US" sz="2800" dirty="0" smtClean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7992" y="1286860"/>
            <a:ext cx="6096000" cy="13379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dirty="0" smtClean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设计单位相关</a:t>
            </a: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业绩、获奖情况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.....</a:t>
            </a:r>
            <a:endParaRPr lang="en-US" altLang="zh-CN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  <a:p>
            <a:pPr>
              <a:lnSpc>
                <a:spcPct val="150000"/>
              </a:lnSpc>
              <a:buSzPct val="80000"/>
            </a:pP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介绍应包括项目时间、项目类型、项目特点等，并附有项目效果图或实施照片。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建议一页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ppt</a:t>
            </a: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一个项目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)</a:t>
            </a:r>
            <a:endParaRPr lang="en-US" altLang="zh-CN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>
            <p:custDataLst>
              <p:tags r:id="rId1"/>
            </p:custDataLst>
          </p:nvPr>
        </p:nvSpPr>
        <p:spPr>
          <a:xfrm>
            <a:off x="2543175" y="3026410"/>
            <a:ext cx="7334250" cy="166497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ctr"/>
            <a:r>
              <a:rPr lang="zh-CN" sz="4000" b="0">
                <a:solidFill>
                  <a:srgbClr val="000000"/>
                </a:solidFill>
                <a:cs typeface="方正仿宋_GBK" charset="0"/>
              </a:rPr>
              <a:t>二、主创设计师介绍</a:t>
            </a:r>
            <a:endParaRPr lang="en-US" altLang="zh-CN" sz="4000" b="0">
              <a:solidFill>
                <a:srgbClr val="000000"/>
              </a:solidFill>
              <a:cs typeface="方正仿宋_GBK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-52070" y="-1270"/>
            <a:ext cx="12271375" cy="5575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7992" y="555975"/>
            <a:ext cx="609600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sz="2800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二、主创设计师介绍</a:t>
            </a:r>
            <a:endParaRPr lang="zh-CN" altLang="en-US" sz="2800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288290" y="1293495"/>
          <a:ext cx="6359525" cy="511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1960"/>
                <a:gridCol w="4647565"/>
              </a:tblGrid>
              <a:tr h="571500">
                <a:tc gridSpan="2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主创设计师</a:t>
                      </a:r>
                      <a:endParaRPr lang="zh-CN" altLang="en-US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隶书" panose="02010509060101010101" pitchFamily="49" charset="-122"/>
                        </a:rPr>
                        <a:t>姓名 </a:t>
                      </a:r>
                      <a:endParaRPr lang="zh-CN" altLang="en-US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隶书" panose="02010509060101010101" pitchFamily="49" charset="-122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</a:tr>
              <a:tr h="115252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600" b="0">
                          <a:highlight>
                            <a:srgbClr val="C0C0C0"/>
                          </a:highlight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学历、学位及专业</a:t>
                      </a:r>
                      <a:endParaRPr lang="zh-CN" altLang="en-US" sz="1600" b="0">
                        <a:highlight>
                          <a:srgbClr val="C0C0C0"/>
                        </a:highlight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</a:tr>
              <a:tr h="1299845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600" b="0" dirty="0">
                          <a:highlight>
                            <a:srgbClr val="C0C0C0"/>
                          </a:highlight>
                          <a:latin typeface="隶书" panose="02010509060101010101" pitchFamily="49" charset="-122"/>
                          <a:ea typeface="隶书" panose="02010509060101010101" pitchFamily="49" charset="-122"/>
                          <a:cs typeface="隶书" panose="02010509060101010101" pitchFamily="49" charset="-122"/>
                        </a:rPr>
                        <a:t>详细任职历史（自现职开始） </a:t>
                      </a:r>
                      <a:endParaRPr lang="zh-CN" altLang="en-US" sz="1600" b="0" dirty="0">
                        <a:highlight>
                          <a:srgbClr val="C0C0C0"/>
                        </a:highlight>
                        <a:latin typeface="隶书" panose="02010509060101010101" pitchFamily="49" charset="-122"/>
                        <a:ea typeface="隶书" panose="02010509060101010101" pitchFamily="49" charset="-122"/>
                        <a:cs typeface="隶书" panose="02010509060101010101" pitchFamily="49" charset="-122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altLang="zh-CN" sz="1600" b="0">
                          <a:latin typeface="隶书" panose="02010509060101010101" pitchFamily="49" charset="-122"/>
                          <a:ea typeface="隶书" panose="02010509060101010101" pitchFamily="49" charset="-122"/>
                          <a:cs typeface="Times New Roman" panose="02020603050405020304" pitchFamily="18" charset="0"/>
                        </a:rPr>
                        <a:t> </a:t>
                      </a:r>
                      <a:endParaRPr lang="en-US" altLang="zh-CN" sz="1600" b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</a:tr>
              <a:tr h="1515110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zh-CN" altLang="en-US" sz="1600" b="0">
                          <a:highlight>
                            <a:srgbClr val="C0C0C0"/>
                          </a:highlight>
                          <a:latin typeface="隶书" panose="02010509060101010101" pitchFamily="49" charset="-122"/>
                          <a:ea typeface="隶书" panose="02010509060101010101" pitchFamily="49" charset="-122"/>
                          <a:cs typeface="隶书" panose="02010509060101010101" pitchFamily="49" charset="-122"/>
                        </a:rPr>
                        <a:t>获得国内或国际奖项 </a:t>
                      </a:r>
                      <a:endParaRPr lang="zh-CN" altLang="en-US" sz="1600" b="0">
                        <a:highlight>
                          <a:srgbClr val="C0C0C0"/>
                        </a:highlight>
                        <a:latin typeface="隶书" panose="02010509060101010101" pitchFamily="49" charset="-122"/>
                        <a:ea typeface="隶书" panose="02010509060101010101" pitchFamily="49" charset="-122"/>
                        <a:cs typeface="隶书" panose="02010509060101010101" pitchFamily="49" charset="-122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zh-CN" altLang="en-US" sz="1600" b="0" dirty="0">
                        <a:latin typeface="隶书" panose="02010509060101010101" pitchFamily="49" charset="-122"/>
                        <a:ea typeface="隶书" panose="020105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0" marR="0" marT="0" marB="3048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DBE"/>
                    </a:solidFill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>
            <p:custDataLst>
              <p:tags r:id="rId6"/>
            </p:custDataLst>
          </p:nvPr>
        </p:nvSpPr>
        <p:spPr>
          <a:xfrm>
            <a:off x="6814185" y="1292225"/>
            <a:ext cx="5215255" cy="3598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dk1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（主创设计师照片）</a:t>
            </a:r>
            <a:endParaRPr lang="zh-CN" altLang="en-US" dirty="0">
              <a:solidFill>
                <a:schemeClr val="dk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35"/>
            <a:ext cx="12190730" cy="685736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9144000" y="4281170"/>
            <a:ext cx="3048000" cy="2604135"/>
          </a:xfrm>
          <a:prstGeom prst="rect">
            <a:avLst/>
          </a:prstGeom>
        </p:spPr>
      </p:pic>
      <p:sp>
        <p:nvSpPr>
          <p:cNvPr id="4" name="矩形 3"/>
          <p:cNvSpPr/>
          <p:nvPr>
            <p:custDataLst>
              <p:tags r:id="rId5"/>
            </p:custDataLst>
          </p:nvPr>
        </p:nvSpPr>
        <p:spPr>
          <a:xfrm>
            <a:off x="-52070" y="-1270"/>
            <a:ext cx="12271375" cy="5575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7992" y="1286860"/>
            <a:ext cx="6096000" cy="13379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主创设计师参与的相关业绩、获奖情况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.....</a:t>
            </a:r>
            <a:endParaRPr lang="en-US" altLang="zh-CN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  <a:p>
            <a:pPr>
              <a:lnSpc>
                <a:spcPct val="150000"/>
              </a:lnSpc>
              <a:buSzPct val="80000"/>
            </a:pP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介绍应包括项目时间、项目类型、项目特点等，并附有项目效果图或实施照片。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建议一页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ppt</a:t>
            </a:r>
            <a:r>
              <a:rPr lang="zh-CN" altLang="en-US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一个项目</a:t>
            </a:r>
            <a:r>
              <a:rPr lang="en-US" altLang="zh-CN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隶书" panose="02010509060101010101" pitchFamily="49" charset="-122"/>
                <a:sym typeface="+mn-ea"/>
              </a:rPr>
              <a:t>)</a:t>
            </a:r>
            <a:endParaRPr lang="en-US" altLang="zh-CN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隶书" panose="02010509060101010101" pitchFamily="49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87992" y="555975"/>
            <a:ext cx="609600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SzPct val="80000"/>
            </a:pPr>
            <a:r>
              <a:rPr lang="zh-CN" altLang="en-US" sz="2800" dirty="0">
                <a:solidFill>
                  <a:srgbClr val="000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等线" panose="02010600030101010101" charset="-122"/>
                <a:sym typeface="+mn-ea"/>
              </a:rPr>
              <a:t>二、主创设计师介绍</a:t>
            </a:r>
            <a:endParaRPr lang="zh-CN" altLang="en-US" sz="2800" dirty="0">
              <a:solidFill>
                <a:srgbClr val="000000"/>
              </a:solidFill>
              <a:latin typeface="隶书" panose="02010509060101010101" pitchFamily="49" charset="-122"/>
              <a:ea typeface="隶书" panose="02010509060101010101" pitchFamily="49" charset="-122"/>
              <a:cs typeface="等线" panose="02010600030101010101" charset="-122"/>
              <a:sym typeface="+mn-ea"/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>
            <p:custDataLst>
              <p:tags r:id="rId1"/>
            </p:custDataLst>
          </p:nvPr>
        </p:nvSpPr>
        <p:spPr>
          <a:xfrm>
            <a:off x="2543175" y="3026410"/>
            <a:ext cx="7334250" cy="166497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 algn="ctr"/>
            <a:r>
              <a:rPr lang="zh-CN" sz="4000" b="0">
                <a:solidFill>
                  <a:srgbClr val="000000"/>
                </a:solidFill>
                <a:cs typeface="方正仿宋_GBK" charset="0"/>
              </a:rPr>
              <a:t>三、报名团队介绍</a:t>
            </a:r>
            <a:endParaRPr lang="en-US" altLang="zh-CN" sz="4000" b="0">
              <a:solidFill>
                <a:srgbClr val="000000"/>
              </a:solidFill>
              <a:cs typeface="方正仿宋_GBK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3*i*2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4*i*1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5*i*1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5*i*2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2*i*1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2*i*2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77186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77186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COMBINE_RELATE_SLIDE_ID" val="background20176466_1"/>
  <p:tag name="KSO_WM_TEMPLATE_THUMBS_INDEX" val="1、4、5、6、11、12、16、17、21、27、31"/>
  <p:tag name="KSO_WM_TEMPLATE_SUBCATEGORY" val="0"/>
  <p:tag name="KSO_WM_TAG_VERSION" val="1.0"/>
  <p:tag name="KSO_WM_BEAUTIFY_FLAG" val="#wm#"/>
  <p:tag name="KSO_WM_TEMPLATE_CATEGORY" val="custom"/>
  <p:tag name="KSO_WM_TEMPLATE_INDEX" val="20177186"/>
  <p:tag name="KSO_WM_TEMPLATE_MASTER_TYPE" val="1"/>
  <p:tag name="KSO_WM_TEMPLATE_COLOR_TYPE" val="1"/>
  <p:tag name="KSO_WM_TEMPLATE_MASTER_THUMB_INDEX" val="18"/>
  <p:tag name="KSO_WM_UNIT_SHOW_EDIT_AREA_INDICATION" val="0"/>
</p:tagLst>
</file>

<file path=ppt/tags/tag17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1.xml><?xml version="1.0" encoding="utf-8"?>
<p:tagLst xmlns:p="http://schemas.openxmlformats.org/presentationml/2006/main">
  <p:tag name="KSO_WM_TEMPLATE_THUMBS_INDEX" val="1、4、5、6、11、12、16、17、21、27、31"/>
  <p:tag name="KSO_WM_SLIDE_ID" val="custom20177186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77186"/>
  <p:tag name="KSO_WM_SLIDE_LAYOUT" val="a"/>
  <p:tag name="KSO_WM_SLIDE_LAYOUT_CNT" val="1"/>
  <p:tag name="KSO_WM_COMBINE_RELATE_SLIDE_ID" val="background20176466_1"/>
  <p:tag name="KSO_WM_TEMPLATE_MASTER_TYPE" val="1"/>
  <p:tag name="KSO_WM_TEMPLATE_COLOR_TYPE" val="1"/>
  <p:tag name="KSO_WM_TEMPLATE_MASTER_THUMB_INDEX" val="12"/>
</p:tagLst>
</file>

<file path=ppt/tags/tag182.xml><?xml version="1.0" encoding="utf-8"?>
<p:tagLst xmlns:p="http://schemas.openxmlformats.org/presentationml/2006/main">
  <p:tag name="KSO_WM_UNIT_TEXT_FILL_FORE_SCHEMECOLOR_INDEX_1_BRIGHTNESS" val="0"/>
  <p:tag name="KSO_WM_UNIT_TEXT_FILL_FORE_SCHEMECOLOR_INDEX_1" val="14"/>
  <p:tag name="KSO_WM_UNIT_TEXT_FILL_FORE_SCHEMECOLOR_INDEX_1_POS" val="0"/>
  <p:tag name="KSO_WM_UNIT_TEXT_FILL_FORE_SCHEMECOLOR_INDEX_1_TRANS" val="0"/>
  <p:tag name="KSO_WM_UNIT_TEXT_FILL_FORE_SCHEMECOLOR_INDEX_2_BRIGHTNESS" val="0"/>
  <p:tag name="KSO_WM_UNIT_TEXT_FILL_FORE_SCHEMECOLOR_INDEX_2" val="14"/>
  <p:tag name="KSO_WM_UNIT_TEXT_FILL_FORE_SCHEMECOLOR_INDEX_2_POS" val="0.4"/>
  <p:tag name="KSO_WM_UNIT_TEXT_FILL_FORE_SCHEMECOLOR_INDEX_2_TRANS" val="0"/>
  <p:tag name="KSO_WM_UNIT_TEXT_FILL_FORE_SCHEMECOLOR_INDEX_3_BRIGHTNESS" val="0"/>
  <p:tag name="KSO_WM_UNIT_TEXT_FILL_FORE_SCHEMECOLOR_INDEX_3" val="14"/>
  <p:tag name="KSO_WM_UNIT_TEXT_FILL_FORE_SCHEMECOLOR_INDEX_3_POS" val="0.87"/>
  <p:tag name="KSO_WM_UNIT_TEXT_FILL_FORE_SCHEMECOLOR_INDEX_3_TRANS" val="1"/>
  <p:tag name="KSO_WM_UNIT_TEXT_FILL_GRADIENT_TYPE" val="0"/>
  <p:tag name="KSO_WM_UNIT_TEXT_FILL_GRADIENT_ANGLE" val="270"/>
  <p:tag name="KSO_WM_UNIT_TEXT_FILL_GRADIENT_Direction" val="6"/>
  <p:tag name="KSO_WM_UNIT_TEXT_FILL_TYPE" val="3"/>
</p:tagLst>
</file>

<file path=ppt/tags/tag183.xml><?xml version="1.0" encoding="utf-8"?>
<p:tagLst xmlns:p="http://schemas.openxmlformats.org/presentationml/2006/main">
  <p:tag name="KSO_WM_UNIT_ISCONTENTSTITLE" val="1"/>
  <p:tag name="KSO_WM_UNIT_PRESET_TEXT" val="目录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177186_8*a*1"/>
  <p:tag name="KSO_WM_TEMPLATE_CATEGORY" val="custom"/>
  <p:tag name="KSO_WM_TEMPLATE_INDEX" val="20177186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177186_8*l_h_i*1_1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custom20177186_8*l_h_i*1_1_2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177186_8*l_h_i*1_2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custom20177186_8*l_h_i*1_2_2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custom20177186_8*l_h_i*1_3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custom20177186_8*l_h_i*1_3_2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custom20177186_8*l_h_i*1_4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custom20177186_8*l_h_i*1_4_2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92.xml><?xml version="1.0" encoding="utf-8"?>
<p:tagLst xmlns:p="http://schemas.openxmlformats.org/presentationml/2006/main">
  <p:tag name="PA" val="v3.0.0"/>
  <p:tag name="KSO_WM_UNIT_ISCONTENTSTITLE" val="0"/>
  <p:tag name="KSO_WM_UNIT_PRESET_TEXT" val="点击此处添加小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custom20177186_8*l_h_a*1_4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  <p:tag name="KSO_WM_UNIT_USESOURCEFORMAT_APPLY" val="1"/>
</p:tagLst>
</file>

<file path=ppt/tags/tag193.xml><?xml version="1.0" encoding="utf-8"?>
<p:tagLst xmlns:p="http://schemas.openxmlformats.org/presentationml/2006/main">
  <p:tag name="PA" val="v3.0.0"/>
  <p:tag name="KSO_WM_UNIT_ISCONTENTSTITLE" val="0"/>
  <p:tag name="KSO_WM_UNIT_PRESET_TEXT" val="点击此处添加小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custom20177186_8*l_h_a*1_1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  <p:tag name="KSO_WM_UNIT_USESOURCEFORMAT_APPLY" val="1"/>
</p:tagLst>
</file>

<file path=ppt/tags/tag194.xml><?xml version="1.0" encoding="utf-8"?>
<p:tagLst xmlns:p="http://schemas.openxmlformats.org/presentationml/2006/main">
  <p:tag name="PA" val="v3.0.0"/>
  <p:tag name="KSO_WM_UNIT_ISCONTENTSTITLE" val="0"/>
  <p:tag name="KSO_WM_UNIT_PRESET_TEXT" val="点击此处添加小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custom20177186_8*l_h_a*1_2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  <p:tag name="KSO_WM_UNIT_USESOURCEFORMAT_APPLY" val="1"/>
</p:tagLst>
</file>

<file path=ppt/tags/tag195.xml><?xml version="1.0" encoding="utf-8"?>
<p:tagLst xmlns:p="http://schemas.openxmlformats.org/presentationml/2006/main">
  <p:tag name="PA" val="v3.0.0"/>
  <p:tag name="KSO_WM_UNIT_ISCONTENTSTITLE" val="0"/>
  <p:tag name="KSO_WM_UNIT_PRESET_TEXT" val="点击此处添加小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custom20177186_8*l_h_a*1_3_1"/>
  <p:tag name="KSO_WM_TEMPLATE_CATEGORY" val="custom"/>
  <p:tag name="KSO_WM_TEMPLATE_INDEX" val="20177186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  <p:tag name="KSO_WM_UNIT_USESOURCEFORMAT_APPLY" val="1"/>
</p:tagLst>
</file>

<file path=ppt/tags/tag196.xml><?xml version="1.0" encoding="utf-8"?>
<p:tagLst xmlns:p="http://schemas.openxmlformats.org/presentationml/2006/main">
  <p:tag name="KSO_WM_TEMPLATE_THUMBS_INDEX" val="1"/>
  <p:tag name="KSO_WM_SLIDE_ID" val="custom20177186_8"/>
  <p:tag name="KSO_WM_TEMPLATE_SUBCATEGORY" val="0"/>
  <p:tag name="KSO_WM_SLIDE_TYPE" val="contents"/>
  <p:tag name="KSO_WM_SLIDE_SUBTYPE" val="diag"/>
  <p:tag name="KSO_WM_SLIDE_ITEM_CNT" val="4"/>
  <p:tag name="KSO_WM_SLIDE_INDEX" val="8"/>
  <p:tag name="KSO_WM_TAG_VERSION" val="1.0"/>
  <p:tag name="KSO_WM_BEAUTIFY_FLAG" val="#wm#"/>
  <p:tag name="KSO_WM_TEMPLATE_CATEGORY" val="custom"/>
  <p:tag name="KSO_WM_TEMPLATE_INDEX" val="20177186"/>
  <p:tag name="KSO_WM_SLIDE_LAYOUT" val="a_l"/>
  <p:tag name="KSO_WM_SLIDE_LAYOUT_CNT" val="1_1"/>
  <p:tag name="KSO_WM_COMBINE_RELATE_SLIDE_ID" val="diagram20170868_3"/>
  <p:tag name="KSO_WM_DIAGRAM_GROUP_CODE" val="l1-1"/>
  <p:tag name="KSO_WM_SLIDE_DIAGTYPE" val="l"/>
  <p:tag name="KSO_WM_TEMPLATE_MASTER_TYPE" val="1"/>
  <p:tag name="KSO_WM_TEMPLATE_COLOR_TYPE" val="1"/>
</p:tagLst>
</file>

<file path=ppt/tags/tag197.xml><?xml version="1.0" encoding="utf-8"?>
<p:tagLst xmlns:p="http://schemas.openxmlformats.org/presentationml/2006/main">
  <p:tag name="KSO_WM_BEAUTIFY_FLAG" val=""/>
</p:tagLst>
</file>

<file path=ppt/tags/tag198.xml><?xml version="1.0" encoding="utf-8"?>
<p:tagLst xmlns:p="http://schemas.openxmlformats.org/presentationml/2006/main">
  <p:tag name="KSO_WM_TEMPLATE_THUMBS_INDEX" val="1"/>
  <p:tag name="KSO_WM_SLIDE_ID" val="custom20177186_11"/>
  <p:tag name="KSO_WM_TEMPLATE_SUBCATEGORY" val="0"/>
  <p:tag name="KSO_WM_SLIDE_TYPE" val="sectionTitle"/>
  <p:tag name="KSO_WM_SLIDE_SUBTYPE" val="pureTxt"/>
  <p:tag name="KSO_WM_SLIDE_ITEM_CNT" val="0"/>
  <p:tag name="KSO_WM_SLIDE_INDEX" val="11"/>
  <p:tag name="KSO_WM_TAG_VERSION" val="1.0"/>
  <p:tag name="KSO_WM_BEAUTIFY_FLAG" val="#wm#"/>
  <p:tag name="KSO_WM_TEMPLATE_CATEGORY" val="custom"/>
  <p:tag name="KSO_WM_TEMPLATE_INDEX" val="20177186"/>
  <p:tag name="KSO_WM_SLIDE_LAYOUT" val="a"/>
  <p:tag name="KSO_WM_SLIDE_LAYOUT_CNT" val="1"/>
  <p:tag name="KSO_WM_COMBINE_RELATE_SLIDE_ID" val="background20176466_6"/>
  <p:tag name="KSO_WM_TEMPLATE_MASTER_TYPE" val="1"/>
  <p:tag name="KSO_WM_TEMPLATE_COLOR_TYPE" val="1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201.xml><?xml version="1.0" encoding="utf-8"?>
<p:tagLst xmlns:p="http://schemas.openxmlformats.org/presentationml/2006/main"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0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LIDE_BK_DARK_LIGHT" val="2"/>
  <p:tag name="KSO_WM_SLIDE_BACKGROUND_TYPE" val="general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206.xml><?xml version="1.0" encoding="utf-8"?>
<p:tagLst xmlns:p="http://schemas.openxmlformats.org/presentationml/2006/main"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LIDE_BK_DARK_LIGHT" val="2"/>
  <p:tag name="KSO_WM_SLIDE_BACKGROUND_TYPE" val="general"/>
</p:tagLst>
</file>

<file path=ppt/tags/tag208.xml><?xml version="1.0" encoding="utf-8"?>
<p:tagLst xmlns:p="http://schemas.openxmlformats.org/presentationml/2006/main">
  <p:tag name="KSO_WM_BEAUTIFY_FLAG" val=""/>
</p:tagLst>
</file>

<file path=ppt/tags/tag209.xml><?xml version="1.0" encoding="utf-8"?>
<p:tagLst xmlns:p="http://schemas.openxmlformats.org/presentationml/2006/main">
  <p:tag name="KSO_WM_TEMPLATE_THUMBS_INDEX" val="1"/>
  <p:tag name="KSO_WM_SLIDE_ID" val="custom20177186_11"/>
  <p:tag name="KSO_WM_TEMPLATE_SUBCATEGORY" val="0"/>
  <p:tag name="KSO_WM_SLIDE_TYPE" val="sectionTitle"/>
  <p:tag name="KSO_WM_SLIDE_SUBTYPE" val="pureTxt"/>
  <p:tag name="KSO_WM_SLIDE_ITEM_CNT" val="0"/>
  <p:tag name="KSO_WM_SLIDE_INDEX" val="11"/>
  <p:tag name="KSO_WM_TAG_VERSION" val="1.0"/>
  <p:tag name="KSO_WM_BEAUTIFY_FLAG" val="#wm#"/>
  <p:tag name="KSO_WM_TEMPLATE_CATEGORY" val="custom"/>
  <p:tag name="KSO_WM_TEMPLATE_INDEX" val="20177186"/>
  <p:tag name="KSO_WM_SLIDE_LAYOUT" val="a"/>
  <p:tag name="KSO_WM_SLIDE_LAYOUT_CNT" val="1"/>
  <p:tag name="KSO_WM_COMBINE_RELATE_SLIDE_ID" val="background20176466_6"/>
  <p:tag name="KSO_WM_TEMPLATE_MASTER_TYPE" val="1"/>
  <p:tag name="KSO_WM_TEMPLATE_COLOR_TYPE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212.xml><?xml version="1.0" encoding="utf-8"?>
<p:tagLst xmlns:p="http://schemas.openxmlformats.org/presentationml/2006/main"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3.xml><?xml version="1.0" encoding="utf-8"?>
<p:tagLst xmlns:p="http://schemas.openxmlformats.org/presentationml/2006/main">
  <p:tag name="KSO_WM_UNIT_FILL_FORE_SCHEMECOLOR_INDEX_BRIGHTNESS" val="0.8"/>
  <p:tag name="KSO_WM_UNIT_FILL_FORE_SCHEMECOLOR_INDEX" val="7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1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LIDE_BK_DARK_LIGHT" val="2"/>
  <p:tag name="KSO_WM_SLIDE_BACKGROUND_TYPE" val="general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217.xml><?xml version="1.0" encoding="utf-8"?>
<p:tagLst xmlns:p="http://schemas.openxmlformats.org/presentationml/2006/main"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LIDE_BK_DARK_LIGHT" val="2"/>
  <p:tag name="KSO_WM_SLIDE_BACKGROUND_TYPE" val="general"/>
</p:tagLst>
</file>

<file path=ppt/tags/tag219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TEMPLATE_THUMBS_INDEX" val="1"/>
  <p:tag name="KSO_WM_SLIDE_ID" val="custom20177186_11"/>
  <p:tag name="KSO_WM_TEMPLATE_SUBCATEGORY" val="0"/>
  <p:tag name="KSO_WM_SLIDE_TYPE" val="sectionTitle"/>
  <p:tag name="KSO_WM_SLIDE_SUBTYPE" val="pureTxt"/>
  <p:tag name="KSO_WM_SLIDE_ITEM_CNT" val="0"/>
  <p:tag name="KSO_WM_SLIDE_INDEX" val="11"/>
  <p:tag name="KSO_WM_TAG_VERSION" val="1.0"/>
  <p:tag name="KSO_WM_BEAUTIFY_FLAG" val="#wm#"/>
  <p:tag name="KSO_WM_TEMPLATE_CATEGORY" val="custom"/>
  <p:tag name="KSO_WM_TEMPLATE_INDEX" val="20177186"/>
  <p:tag name="KSO_WM_SLIDE_LAYOUT" val="a"/>
  <p:tag name="KSO_WM_SLIDE_LAYOUT_CNT" val="1"/>
  <p:tag name="KSO_WM_COMBINE_RELATE_SLIDE_ID" val="background20176466_6"/>
  <p:tag name="KSO_WM_TEMPLATE_MASTER_TYPE" val="1"/>
  <p:tag name="KSO_WM_TEMPLATE_COLOR_TYPE" val="1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223.xml><?xml version="1.0" encoding="utf-8"?>
<p:tagLst xmlns:p="http://schemas.openxmlformats.org/presentationml/2006/main"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LIDE_BK_DARK_LIGHT" val="2"/>
  <p:tag name="KSO_WM_SLIDE_BACKGROUND_TYPE" val="general"/>
</p:tagLst>
</file>

<file path=ppt/tags/tag225.xml><?xml version="1.0" encoding="utf-8"?>
<p:tagLst xmlns:p="http://schemas.openxmlformats.org/presentationml/2006/main">
  <p:tag name="KSO_WM_BEAUTIFY_FLAG" val=""/>
</p:tagLst>
</file>

<file path=ppt/tags/tag226.xml><?xml version="1.0" encoding="utf-8"?>
<p:tagLst xmlns:p="http://schemas.openxmlformats.org/presentationml/2006/main">
  <p:tag name="KSO_WM_TEMPLATE_THUMBS_INDEX" val="1"/>
  <p:tag name="KSO_WM_SLIDE_ID" val="custom20177186_11"/>
  <p:tag name="KSO_WM_TEMPLATE_SUBCATEGORY" val="0"/>
  <p:tag name="KSO_WM_SLIDE_TYPE" val="sectionTitle"/>
  <p:tag name="KSO_WM_SLIDE_SUBTYPE" val="pureTxt"/>
  <p:tag name="KSO_WM_SLIDE_ITEM_CNT" val="0"/>
  <p:tag name="KSO_WM_SLIDE_INDEX" val="11"/>
  <p:tag name="KSO_WM_TAG_VERSION" val="1.0"/>
  <p:tag name="KSO_WM_BEAUTIFY_FLAG" val="#wm#"/>
  <p:tag name="KSO_WM_TEMPLATE_CATEGORY" val="custom"/>
  <p:tag name="KSO_WM_TEMPLATE_INDEX" val="20177186"/>
  <p:tag name="KSO_WM_SLIDE_LAYOUT" val="a"/>
  <p:tag name="KSO_WM_SLIDE_LAYOUT_CNT" val="1"/>
  <p:tag name="KSO_WM_COMBINE_RELATE_SLIDE_ID" val="background20176466_6"/>
  <p:tag name="KSO_WM_TEMPLATE_MASTER_TYPE" val="1"/>
  <p:tag name="KSO_WM_TEMPLATE_COLOR_TYPE" val="1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  <p:tag name="KSO_WM_UNIT_TYPE" val="i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2*i*1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229.xml><?xml version="1.0" encoding="utf-8"?>
<p:tagLst xmlns:p="http://schemas.openxmlformats.org/presentationml/2006/main"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  <p:tag name="KSO_WM_SLIDE_BK_DARK_LIGHT" val="2"/>
  <p:tag name="KSO_WM_SLIDE_BACKGROUND_TYPE" val="general"/>
</p:tagLst>
</file>

<file path=ppt/tags/tag231.xml><?xml version="1.0" encoding="utf-8"?>
<p:tagLst xmlns:p="http://schemas.openxmlformats.org/presentationml/2006/main">
  <p:tag name="KSO_WPP_MARK_KEY" val="77216694-2447-4670-98b5-0b75c2445d8a"/>
  <p:tag name="COMMONDATA" val="eyJoZGlkIjoiZDIxNzdmNmQzOWVmOTRhNjhkN2YyMWY1OWZkMDIzMjQifQ==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4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4*i*1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4*i*2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5*i*1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5*i*2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1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6*i*1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6*i*2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SLIDE_BACKGROUND_MASK_FLAG" val="1"/>
  <p:tag name="KSO_WM_UNIT_TYPE" val="y"/>
  <p:tag name="KSO_WM_UNIT_INDEX" val="2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8*i*1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8*i*2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9*i*1"/>
  <p:tag name="KSO_WM_UNIT_BK_DARK_LIGHT" val="2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9*i*1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9*i*2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0*i*1"/>
  <p:tag name="KSO_WM_UNIT_BK_DARK_LIGHT" val="2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  <p:tag name="KSO_WM_SLIDE_BACKGROUND_MASK_FLAG" val="1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0*i*1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0*i*2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商务科技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B8CC1"/>
      </a:accent1>
      <a:accent2>
        <a:srgbClr val="2A5682"/>
      </a:accent2>
      <a:accent3>
        <a:srgbClr val="FFFFFF"/>
      </a:accent3>
      <a:accent4>
        <a:srgbClr val="000000"/>
      </a:accent4>
      <a:accent5>
        <a:srgbClr val="B6C5DC"/>
      </a:accent5>
      <a:accent6>
        <a:srgbClr val="254C74"/>
      </a:accent6>
      <a:hlink>
        <a:srgbClr val="002850"/>
      </a:hlink>
      <a:folHlink>
        <a:srgbClr val="2A94FE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B8CC1"/>
        </a:accent1>
        <a:accent2>
          <a:srgbClr val="2A5682"/>
        </a:accent2>
        <a:accent3>
          <a:srgbClr val="FFFFFF"/>
        </a:accent3>
        <a:accent4>
          <a:srgbClr val="000000"/>
        </a:accent4>
        <a:accent5>
          <a:srgbClr val="B6C5DC"/>
        </a:accent5>
        <a:accent6>
          <a:srgbClr val="254C74"/>
        </a:accent6>
        <a:hlink>
          <a:srgbClr val="002850"/>
        </a:hlink>
        <a:folHlink>
          <a:srgbClr val="2A94F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CAD3D9"/>
      </a:dk2>
      <a:lt2>
        <a:srgbClr val="F3F4EF"/>
      </a:lt2>
      <a:accent1>
        <a:srgbClr val="718EA4"/>
      </a:accent1>
      <a:accent2>
        <a:srgbClr val="7A9399"/>
      </a:accent2>
      <a:accent3>
        <a:srgbClr val="7E9890"/>
      </a:accent3>
      <a:accent4>
        <a:srgbClr val="849B86"/>
      </a:accent4>
      <a:accent5>
        <a:srgbClr val="899F7C"/>
      </a:accent5>
      <a:accent6>
        <a:srgbClr val="90A473"/>
      </a:accent6>
      <a:hlink>
        <a:srgbClr val="495ABD"/>
      </a:hlink>
      <a:folHlink>
        <a:srgbClr val="725E8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471</Words>
  <Application>WPS 演示</Application>
  <PresentationFormat>自定义</PresentationFormat>
  <Paragraphs>132</Paragraphs>
  <Slides>12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7" baseType="lpstr">
      <vt:lpstr>Arial</vt:lpstr>
      <vt:lpstr>宋体</vt:lpstr>
      <vt:lpstr>Wingdings</vt:lpstr>
      <vt:lpstr>隶书</vt:lpstr>
      <vt:lpstr>汉仪尚巍手书W</vt:lpstr>
      <vt:lpstr>Times New Roman</vt:lpstr>
      <vt:lpstr>华文中宋</vt:lpstr>
      <vt:lpstr>方正仿宋_GBK</vt:lpstr>
      <vt:lpstr>微软雅黑</vt:lpstr>
      <vt:lpstr>Calibri Light</vt:lpstr>
      <vt:lpstr>等线</vt:lpstr>
      <vt:lpstr>Arial Unicode MS</vt:lpstr>
      <vt:lpstr>Calibri</vt:lpstr>
      <vt:lpstr>商务科技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asus</dc:creator>
  <cp:lastModifiedBy>鉴鉴</cp:lastModifiedBy>
  <cp:revision>837</cp:revision>
  <dcterms:created xsi:type="dcterms:W3CDTF">2020-03-13T04:09:00Z</dcterms:created>
  <dcterms:modified xsi:type="dcterms:W3CDTF">2023-05-05T08:54:05Z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1BD22102C48747BE921312383EC8960C_13</vt:lpwstr>
  </property>
</Properties>
</file>